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gif" ContentType="image/gif"/>
  <Default Extension="rels" ContentType="application/vnd.openxmlformats-package.relationships+xml"/>
  <Override PartName="/customXml/itemProps2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2.svg" ContentType="image/svg+xml"/>
  <Override PartName="/ppt/media/image26.svg" ContentType="image/svg+xml"/>
  <Override PartName="/ppt/media/image28.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75" r:id="rId3"/>
    <p:sldId id="315" r:id="rId5"/>
    <p:sldId id="299" r:id="rId6"/>
    <p:sldId id="335" r:id="rId7"/>
    <p:sldId id="328" r:id="rId8"/>
    <p:sldId id="354" r:id="rId9"/>
    <p:sldId id="323" r:id="rId10"/>
    <p:sldId id="336" r:id="rId11"/>
    <p:sldId id="337" r:id="rId12"/>
    <p:sldId id="338" r:id="rId13"/>
    <p:sldId id="339" r:id="rId14"/>
    <p:sldId id="340" r:id="rId15"/>
    <p:sldId id="341" r:id="rId16"/>
    <p:sldId id="324" r:id="rId17"/>
    <p:sldId id="342" r:id="rId18"/>
    <p:sldId id="344" r:id="rId19"/>
    <p:sldId id="345" r:id="rId20"/>
    <p:sldId id="346" r:id="rId21"/>
    <p:sldId id="325" r:id="rId22"/>
    <p:sldId id="343" r:id="rId23"/>
    <p:sldId id="347" r:id="rId24"/>
    <p:sldId id="349" r:id="rId25"/>
    <p:sldId id="322" r:id="rId26"/>
  </p:sldIdLst>
  <p:sldSz cx="12192000" cy="6858000"/>
  <p:notesSz cx="6858000" cy="9144000"/>
  <p:embeddedFontLst>
    <p:embeddedFont>
      <p:font typeface="微软雅黑" panose="020B0503020204020204" pitchFamily="34" charset="-122"/>
      <p:regular r:id="rId32"/>
    </p:embeddedFont>
    <p:embeddedFont>
      <p:font typeface="Bahnschrift SemiBold Condensed" panose="020B0502040204020203" pitchFamily="34" charset="0"/>
      <p:bold r:id="rId33"/>
    </p:embeddedFont>
    <p:embeddedFont>
      <p:font typeface="等线" panose="02010600030101010101" charset="-122"/>
      <p:regular r:id="rId34"/>
    </p:embeddedFont>
    <p:embeddedFont>
      <p:font typeface="等线 Light" panose="02010600030101010101"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84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66" d="100"/>
          <a:sy n="66" d="100"/>
        </p:scale>
        <p:origin x="2256" y="106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30.xml"/><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ustomXml" Target="../customXml/item1.xml"/><Relationship Id="rId30" Type="http://schemas.openxmlformats.org/officeDocument/2006/relationships/customXmlProps" Target="../customXml/itemProps29.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026EB-4058-4BC7-8426-D7194AF02EC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B6501-1FA3-4C81-8BF3-01BFF0E331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E362B0-12AC-4085-87E0-7E16945EAB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DAA87C-ACA7-499A-A6CC-A785EF5340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362B0-12AC-4085-87E0-7E16945EABF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AA87C-ACA7-499A-A6CC-A785EF5340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 Id="rId3" Type="http://schemas.openxmlformats.org/officeDocument/2006/relationships/tags" Target="../tags/tag4.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ags" Target="../tags/tag9.xml"/><Relationship Id="rId3" Type="http://schemas.openxmlformats.org/officeDocument/2006/relationships/image" Target="../media/image15.png"/><Relationship Id="rId2" Type="http://schemas.openxmlformats.org/officeDocument/2006/relationships/tags" Target="../tags/tag8.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tags" Target="../tags/tag12.xml"/><Relationship Id="rId3" Type="http://schemas.openxmlformats.org/officeDocument/2006/relationships/image" Target="../media/image15.png"/><Relationship Id="rId2" Type="http://schemas.openxmlformats.org/officeDocument/2006/relationships/tags" Target="../tags/tag11.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tags" Target="../tags/tag13.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tags" Target="../tags/tag14.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tags" Target="../tags/tag15.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tags" Target="../tags/tag16.xml"/><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ags" Target="../tags/tag19.xml"/><Relationship Id="rId4" Type="http://schemas.openxmlformats.org/officeDocument/2006/relationships/image" Target="../media/image19.png"/><Relationship Id="rId3" Type="http://schemas.openxmlformats.org/officeDocument/2006/relationships/tags" Target="../tags/tag18.xml"/><Relationship Id="rId2" Type="http://schemas.openxmlformats.org/officeDocument/2006/relationships/image" Target="../media/image18.png"/><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ags" Target="../tags/tag22.xml"/><Relationship Id="rId4" Type="http://schemas.openxmlformats.org/officeDocument/2006/relationships/image" Target="../media/image19.png"/><Relationship Id="rId3" Type="http://schemas.openxmlformats.org/officeDocument/2006/relationships/tags" Target="../tags/tag21.xml"/><Relationship Id="rId2" Type="http://schemas.openxmlformats.org/officeDocument/2006/relationships/image" Target="../media/image18.png"/><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3" Type="http://schemas.openxmlformats.org/officeDocument/2006/relationships/slideLayout" Target="../slideLayouts/slideLayout7.xml"/><Relationship Id="rId12" Type="http://schemas.openxmlformats.org/officeDocument/2006/relationships/image" Target="../media/image1.png"/><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2.GIF"/><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 Id="rId3" Type="http://schemas.openxmlformats.org/officeDocument/2006/relationships/image" Target="../media/image8.GIF"/><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 Id="rId3" Type="http://schemas.openxmlformats.org/officeDocument/2006/relationships/tags" Target="../tags/tag3.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4919241"/>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sp>
        <p:nvSpPr>
          <p:cNvPr id="2" name="文本框 1"/>
          <p:cNvSpPr txBox="1"/>
          <p:nvPr/>
        </p:nvSpPr>
        <p:spPr>
          <a:xfrm>
            <a:off x="882503" y="1301912"/>
            <a:ext cx="4713623" cy="1015663"/>
          </a:xfrm>
          <a:prstGeom prst="rect">
            <a:avLst/>
          </a:prstGeom>
          <a:noFill/>
        </p:spPr>
        <p:txBody>
          <a:bodyPr wrap="square" rtlCol="0">
            <a:spAutoFit/>
          </a:bodyPr>
          <a:lstStyle/>
          <a:p>
            <a:r>
              <a:rPr lang="en-US" altLang="zh-CN" sz="6000" b="1" dirty="0">
                <a:solidFill>
                  <a:schemeClr val="bg1"/>
                </a:solidFill>
                <a:latin typeface="Novecento wide Bold" panose="00000805000000000000" pitchFamily="50" charset="0"/>
                <a:ea typeface="思源黑体 Medium" panose="020B0600000000000000" pitchFamily="34" charset="-122"/>
              </a:rPr>
              <a:t>QG STUDIO</a:t>
            </a:r>
            <a:endParaRPr lang="zh-CN" altLang="en-US" sz="6000" b="1" dirty="0">
              <a:solidFill>
                <a:schemeClr val="bg1"/>
              </a:solidFill>
              <a:latin typeface="Novecento wide Bold" panose="00000805000000000000" pitchFamily="50" charset="0"/>
              <a:ea typeface="思源黑体 Medium" panose="020B0600000000000000" pitchFamily="34" charset="-122"/>
            </a:endParaRPr>
          </a:p>
        </p:txBody>
      </p:sp>
      <p:sp>
        <p:nvSpPr>
          <p:cNvPr id="7" name="文本框 6"/>
          <p:cNvSpPr txBox="1"/>
          <p:nvPr/>
        </p:nvSpPr>
        <p:spPr>
          <a:xfrm>
            <a:off x="983847" y="3274139"/>
            <a:ext cx="3941133" cy="521970"/>
          </a:xfrm>
          <a:prstGeom prst="rect">
            <a:avLst/>
          </a:prstGeom>
          <a:noFill/>
        </p:spPr>
        <p:txBody>
          <a:bodyPr wrap="square" rtlCol="0">
            <a:spAutoFit/>
          </a:bodyPr>
          <a:lstStyle/>
          <a:p>
            <a:r>
              <a:rPr lang="en-US" altLang="zh-CN" sz="2800" b="1" dirty="0">
                <a:solidFill>
                  <a:schemeClr val="bg1">
                    <a:alpha val="80000"/>
                  </a:schemeClr>
                </a:solidFill>
                <a:latin typeface="微软雅黑" panose="020B0503020204020204" pitchFamily="34" charset="-122"/>
                <a:ea typeface="微软雅黑" panose="020B0503020204020204" pitchFamily="34" charset="-122"/>
              </a:rPr>
              <a:t>QG</a:t>
            </a:r>
            <a:r>
              <a:rPr lang="zh-CN" altLang="en-US" sz="2800" b="1" dirty="0">
                <a:solidFill>
                  <a:schemeClr val="bg1">
                    <a:alpha val="80000"/>
                  </a:schemeClr>
                </a:solidFill>
                <a:latin typeface="微软雅黑" panose="020B0503020204020204" pitchFamily="34" charset="-122"/>
                <a:ea typeface="微软雅黑" panose="020B0503020204020204" pitchFamily="34" charset="-122"/>
              </a:rPr>
              <a:t>前端组答辩汇报</a:t>
            </a:r>
            <a:endParaRPr lang="zh-CN" altLang="en-US" sz="2800" b="1" dirty="0">
              <a:solidFill>
                <a:schemeClr val="bg1">
                  <a:alpha val="8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83848" y="5456348"/>
            <a:ext cx="2785729"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汇报人：</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蒋卓然</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83847" y="5926209"/>
            <a:ext cx="4125432" cy="460375"/>
          </a:xfrm>
          <a:prstGeom prst="rect">
            <a:avLst/>
          </a:prstGeom>
          <a:noFill/>
        </p:spPr>
        <p:txBody>
          <a:bodyPr wrap="squar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汇报时间：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2023</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05</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2400" dirty="0">
                <a:solidFill>
                  <a:schemeClr val="bg2">
                    <a:lumMod val="50000"/>
                  </a:schemeClr>
                </a:solidFill>
                <a:latin typeface="微软雅黑" panose="020B0503020204020204" pitchFamily="34" charset="-122"/>
                <a:ea typeface="微软雅黑" panose="020B0503020204020204" pitchFamily="34" charset="-122"/>
              </a:rPr>
              <a:t>13</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日</a:t>
            </a:r>
            <a:endParaRPr lang="zh-CN" altLang="en-US" sz="2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0" name="图形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887748" y="-2526731"/>
            <a:ext cx="10224035" cy="10548612"/>
          </a:xfrm>
          <a:prstGeom prst="rect">
            <a:avLst/>
          </a:prstGeom>
        </p:spPr>
      </p:pic>
      <p:cxnSp>
        <p:nvCxnSpPr>
          <p:cNvPr id="5" name="直接连接符 4"/>
          <p:cNvCxnSpPr/>
          <p:nvPr/>
        </p:nvCxnSpPr>
        <p:spPr>
          <a:xfrm>
            <a:off x="882504" y="2448889"/>
            <a:ext cx="0" cy="12710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94144" y="3423982"/>
            <a:ext cx="176720" cy="187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9863" y="5429921"/>
            <a:ext cx="938469" cy="9682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154" name="立方体 153"/>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项目亮点</a:t>
            </a:r>
            <a:endParaRPr lang="zh-CN" altLang="en-US" sz="2000" b="1" dirty="0">
              <a:solidFill>
                <a:schemeClr val="bg1"/>
              </a:solidFill>
              <a:latin typeface="+mj-ea"/>
              <a:ea typeface="+mj-ea"/>
            </a:endParaRPr>
          </a:p>
        </p:txBody>
      </p:sp>
      <p:sp>
        <p:nvSpPr>
          <p:cNvPr id="155"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156" name="TextBox 32"/>
          <p:cNvSpPr txBox="1"/>
          <p:nvPr/>
        </p:nvSpPr>
        <p:spPr>
          <a:xfrm>
            <a:off x="715722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项目亮点</a:t>
            </a:r>
            <a:endParaRPr lang="zh-CN" altLang="en-US" sz="1400" b="1" dirty="0">
              <a:solidFill>
                <a:schemeClr val="bg1"/>
              </a:solidFill>
              <a:latin typeface="+mj-ea"/>
              <a:ea typeface="+mj-ea"/>
            </a:endParaRPr>
          </a:p>
        </p:txBody>
      </p:sp>
      <p:sp>
        <p:nvSpPr>
          <p:cNvPr id="157"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159"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161" name="任意多边形: 形状 160"/>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矩形 161"/>
          <p:cNvSpPr/>
          <p:nvPr/>
        </p:nvSpPr>
        <p:spPr>
          <a:xfrm rot="16200000">
            <a:off x="7524908"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p:cNvSpPr txBox="1"/>
          <p:nvPr/>
        </p:nvSpPr>
        <p:spPr>
          <a:xfrm>
            <a:off x="4577080" y="3054985"/>
            <a:ext cx="2771775" cy="583565"/>
          </a:xfrm>
          <a:prstGeom prst="rect">
            <a:avLst/>
          </a:prstGeom>
          <a:noFill/>
        </p:spPr>
        <p:txBody>
          <a:bodyPr wrap="square" rtlCol="0">
            <a:spAutoFit/>
          </a:bodyPr>
          <a:lstStyle/>
          <a:p>
            <a:pPr algn="ctr"/>
            <a:r>
              <a:rPr lang="zh-CN" altLang="en-US" sz="3200" b="1" dirty="0">
                <a:latin typeface="+mj-ea"/>
                <a:ea typeface="+mj-ea"/>
              </a:rPr>
              <a:t>项目代码亮点</a:t>
            </a:r>
            <a:endParaRPr lang="zh-CN" altLang="en-US" sz="3200" b="1" dirty="0">
              <a:latin typeface="+mj-ea"/>
              <a:ea typeface="+mj-ea"/>
            </a:endParaRPr>
          </a:p>
        </p:txBody>
      </p:sp>
      <p:sp>
        <p:nvSpPr>
          <p:cNvPr id="196" name="îṡ1íḓè"/>
          <p:cNvSpPr txBox="1"/>
          <p:nvPr/>
        </p:nvSpPr>
        <p:spPr>
          <a:xfrm>
            <a:off x="67945" y="2350135"/>
            <a:ext cx="2895600" cy="603885"/>
          </a:xfrm>
          <a:prstGeom prst="rect">
            <a:avLst/>
          </a:prstGeom>
          <a:noFill/>
        </p:spPr>
        <p:txBody>
          <a:bodyPr wrap="square" lIns="91440" tIns="45720" rIns="91440" bIns="45720" anchor="ctr">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2000" b="1" dirty="0">
                <a:solidFill>
                  <a:schemeClr val="dk1">
                    <a:lumMod val="100000"/>
                  </a:schemeClr>
                </a:solidFill>
                <a:latin typeface="+mj-ea"/>
                <a:ea typeface="+mj-ea"/>
              </a:rPr>
              <a:t>ES6及以上语法的广泛应用</a:t>
            </a:r>
            <a:endParaRPr lang="zh-CN" altLang="en-US" sz="2000" b="1" dirty="0">
              <a:solidFill>
                <a:schemeClr val="dk1">
                  <a:lumMod val="100000"/>
                </a:schemeClr>
              </a:solidFill>
              <a:latin typeface="+mj-ea"/>
              <a:ea typeface="+mj-ea"/>
            </a:endParaRPr>
          </a:p>
        </p:txBody>
      </p:sp>
      <p:sp>
        <p:nvSpPr>
          <p:cNvPr id="202" name="isļíde"/>
          <p:cNvSpPr txBox="1"/>
          <p:nvPr/>
        </p:nvSpPr>
        <p:spPr>
          <a:xfrm>
            <a:off x="538162" y="4058360"/>
            <a:ext cx="2358459" cy="47250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2000" b="1" dirty="0">
                <a:solidFill>
                  <a:schemeClr val="dk1">
                    <a:lumMod val="100000"/>
                  </a:schemeClr>
                </a:solidFill>
                <a:latin typeface="+mj-ea"/>
                <a:ea typeface="+mj-ea"/>
              </a:rPr>
              <a:t>异步处理</a:t>
            </a:r>
            <a:endParaRPr lang="zh-CN" altLang="en-US" sz="2000" b="1" dirty="0">
              <a:solidFill>
                <a:schemeClr val="dk1">
                  <a:lumMod val="100000"/>
                </a:schemeClr>
              </a:solidFill>
              <a:latin typeface="+mj-ea"/>
              <a:ea typeface="+mj-ea"/>
            </a:endParaRPr>
          </a:p>
        </p:txBody>
      </p:sp>
      <p:sp>
        <p:nvSpPr>
          <p:cNvPr id="208" name="íslïḋê"/>
          <p:cNvSpPr txBox="1"/>
          <p:nvPr/>
        </p:nvSpPr>
        <p:spPr>
          <a:xfrm>
            <a:off x="9028430" y="2282825"/>
            <a:ext cx="2911475" cy="695325"/>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000" b="1" dirty="0">
                <a:solidFill>
                  <a:schemeClr val="dk1">
                    <a:lumMod val="100000"/>
                  </a:schemeClr>
                </a:solidFill>
                <a:latin typeface="+mj-ea"/>
                <a:ea typeface="+mj-ea"/>
              </a:rPr>
              <a:t>SEO优化</a:t>
            </a:r>
            <a:endParaRPr lang="zh-CN" altLang="en-US" sz="2000" b="1" dirty="0">
              <a:solidFill>
                <a:schemeClr val="dk1">
                  <a:lumMod val="100000"/>
                </a:schemeClr>
              </a:solidFill>
              <a:latin typeface="+mj-ea"/>
              <a:ea typeface="+mj-ea"/>
            </a:endParaRPr>
          </a:p>
        </p:txBody>
      </p:sp>
      <p:sp>
        <p:nvSpPr>
          <p:cNvPr id="214" name="íSḻíḍè"/>
          <p:cNvSpPr txBox="1"/>
          <p:nvPr/>
        </p:nvSpPr>
        <p:spPr>
          <a:xfrm>
            <a:off x="9028430" y="4058285"/>
            <a:ext cx="2764155" cy="79502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000" b="1" dirty="0">
                <a:solidFill>
                  <a:schemeClr val="dk1">
                    <a:lumMod val="100000"/>
                  </a:schemeClr>
                </a:solidFill>
                <a:latin typeface="+mj-ea"/>
                <a:ea typeface="+mj-ea"/>
              </a:rPr>
              <a:t>闭包 </a:t>
            </a:r>
            <a:endParaRPr lang="zh-CN" altLang="en-US" sz="2000" b="1" dirty="0">
              <a:solidFill>
                <a:schemeClr val="dk1">
                  <a:lumMod val="100000"/>
                </a:schemeClr>
              </a:solidFill>
              <a:latin typeface="+mj-ea"/>
              <a:ea typeface="+mj-ea"/>
            </a:endParaRPr>
          </a:p>
        </p:txBody>
      </p:sp>
      <p:sp>
        <p:nvSpPr>
          <p:cNvPr id="216" name="任意多边形: 形状 215"/>
          <p:cNvSpPr/>
          <p:nvPr/>
        </p:nvSpPr>
        <p:spPr>
          <a:xfrm>
            <a:off x="4325938" y="1664606"/>
            <a:ext cx="2238375" cy="2967038"/>
          </a:xfrm>
          <a:custGeom>
            <a:avLst/>
            <a:gdLst>
              <a:gd name="connsiteX0" fmla="*/ 591982 w 2238375"/>
              <a:gd name="connsiteY0" fmla="*/ 0 h 2967038"/>
              <a:gd name="connsiteX1" fmla="*/ 2238375 w 2238375"/>
              <a:gd name="connsiteY1" fmla="*/ 0 h 2967038"/>
              <a:gd name="connsiteX2" fmla="*/ 2238375 w 2238375"/>
              <a:gd name="connsiteY2" fmla="*/ 2967038 h 2967038"/>
              <a:gd name="connsiteX3" fmla="*/ 0 w 2238375"/>
              <a:gd name="connsiteY3" fmla="*/ 2967038 h 2967038"/>
              <a:gd name="connsiteX4" fmla="*/ 0 w 2238375"/>
              <a:gd name="connsiteY4" fmla="*/ 591982 h 2967038"/>
              <a:gd name="connsiteX5" fmla="*/ 591982 w 2238375"/>
              <a:gd name="connsiteY5" fmla="*/ 0 h 2967038"/>
              <a:gd name="connsiteX0-1" fmla="*/ 2238375 w 2329815"/>
              <a:gd name="connsiteY0-2" fmla="*/ 2967038 h 3058478"/>
              <a:gd name="connsiteX1-3" fmla="*/ 0 w 2329815"/>
              <a:gd name="connsiteY1-4" fmla="*/ 2967038 h 3058478"/>
              <a:gd name="connsiteX2-5" fmla="*/ 0 w 2329815"/>
              <a:gd name="connsiteY2-6" fmla="*/ 591982 h 3058478"/>
              <a:gd name="connsiteX3-7" fmla="*/ 591982 w 2329815"/>
              <a:gd name="connsiteY3-8" fmla="*/ 0 h 3058478"/>
              <a:gd name="connsiteX4-9" fmla="*/ 2238375 w 2329815"/>
              <a:gd name="connsiteY4-10" fmla="*/ 0 h 3058478"/>
              <a:gd name="connsiteX5-11" fmla="*/ 2329815 w 2329815"/>
              <a:gd name="connsiteY5-12" fmla="*/ 3058478 h 3058478"/>
              <a:gd name="connsiteX0-13" fmla="*/ 2238375 w 2238375"/>
              <a:gd name="connsiteY0-14" fmla="*/ 2967038 h 2967038"/>
              <a:gd name="connsiteX1-15" fmla="*/ 0 w 2238375"/>
              <a:gd name="connsiteY1-16" fmla="*/ 2967038 h 2967038"/>
              <a:gd name="connsiteX2-17" fmla="*/ 0 w 2238375"/>
              <a:gd name="connsiteY2-18" fmla="*/ 591982 h 2967038"/>
              <a:gd name="connsiteX3-19" fmla="*/ 591982 w 2238375"/>
              <a:gd name="connsiteY3-20" fmla="*/ 0 h 2967038"/>
              <a:gd name="connsiteX4-21" fmla="*/ 2238375 w 2238375"/>
              <a:gd name="connsiteY4-22" fmla="*/ 0 h 2967038"/>
              <a:gd name="connsiteX0-23" fmla="*/ 0 w 2238375"/>
              <a:gd name="connsiteY0-24" fmla="*/ 2967038 h 2967038"/>
              <a:gd name="connsiteX1-25" fmla="*/ 0 w 2238375"/>
              <a:gd name="connsiteY1-26" fmla="*/ 591982 h 2967038"/>
              <a:gd name="connsiteX2-27" fmla="*/ 591982 w 2238375"/>
              <a:gd name="connsiteY2-28" fmla="*/ 0 h 2967038"/>
              <a:gd name="connsiteX3-29" fmla="*/ 2238375 w 2238375"/>
              <a:gd name="connsiteY3-30" fmla="*/ 0 h 2967038"/>
            </a:gdLst>
            <a:ahLst/>
            <a:cxnLst>
              <a:cxn ang="0">
                <a:pos x="connsiteX0-1" y="connsiteY0-2"/>
              </a:cxn>
              <a:cxn ang="0">
                <a:pos x="connsiteX1-3" y="connsiteY1-4"/>
              </a:cxn>
              <a:cxn ang="0">
                <a:pos x="connsiteX2-5" y="connsiteY2-6"/>
              </a:cxn>
              <a:cxn ang="0">
                <a:pos x="connsiteX3-7" y="connsiteY3-8"/>
              </a:cxn>
            </a:cxnLst>
            <a:rect l="l" t="t" r="r" b="b"/>
            <a:pathLst>
              <a:path w="2238375" h="2967038">
                <a:moveTo>
                  <a:pt x="0" y="2967038"/>
                </a:moveTo>
                <a:lnTo>
                  <a:pt x="0" y="591982"/>
                </a:lnTo>
                <a:cubicBezTo>
                  <a:pt x="0" y="265039"/>
                  <a:pt x="265039" y="0"/>
                  <a:pt x="591982" y="0"/>
                </a:cubicBezTo>
                <a:lnTo>
                  <a:pt x="2238375" y="0"/>
                </a:lnTo>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8" name="任意多边形: 形状 217"/>
          <p:cNvSpPr/>
          <p:nvPr/>
        </p:nvSpPr>
        <p:spPr>
          <a:xfrm rot="10800000">
            <a:off x="5354638" y="2350406"/>
            <a:ext cx="2238375" cy="2967038"/>
          </a:xfrm>
          <a:custGeom>
            <a:avLst/>
            <a:gdLst>
              <a:gd name="connsiteX0" fmla="*/ 591982 w 2238375"/>
              <a:gd name="connsiteY0" fmla="*/ 0 h 2967038"/>
              <a:gd name="connsiteX1" fmla="*/ 2238375 w 2238375"/>
              <a:gd name="connsiteY1" fmla="*/ 0 h 2967038"/>
              <a:gd name="connsiteX2" fmla="*/ 2238375 w 2238375"/>
              <a:gd name="connsiteY2" fmla="*/ 2967038 h 2967038"/>
              <a:gd name="connsiteX3" fmla="*/ 0 w 2238375"/>
              <a:gd name="connsiteY3" fmla="*/ 2967038 h 2967038"/>
              <a:gd name="connsiteX4" fmla="*/ 0 w 2238375"/>
              <a:gd name="connsiteY4" fmla="*/ 591982 h 2967038"/>
              <a:gd name="connsiteX5" fmla="*/ 591982 w 2238375"/>
              <a:gd name="connsiteY5" fmla="*/ 0 h 2967038"/>
              <a:gd name="connsiteX0-1" fmla="*/ 2238375 w 2329815"/>
              <a:gd name="connsiteY0-2" fmla="*/ 2967038 h 3058478"/>
              <a:gd name="connsiteX1-3" fmla="*/ 0 w 2329815"/>
              <a:gd name="connsiteY1-4" fmla="*/ 2967038 h 3058478"/>
              <a:gd name="connsiteX2-5" fmla="*/ 0 w 2329815"/>
              <a:gd name="connsiteY2-6" fmla="*/ 591982 h 3058478"/>
              <a:gd name="connsiteX3-7" fmla="*/ 591982 w 2329815"/>
              <a:gd name="connsiteY3-8" fmla="*/ 0 h 3058478"/>
              <a:gd name="connsiteX4-9" fmla="*/ 2238375 w 2329815"/>
              <a:gd name="connsiteY4-10" fmla="*/ 0 h 3058478"/>
              <a:gd name="connsiteX5-11" fmla="*/ 2329815 w 2329815"/>
              <a:gd name="connsiteY5-12" fmla="*/ 3058478 h 3058478"/>
              <a:gd name="connsiteX0-13" fmla="*/ 2238375 w 2238375"/>
              <a:gd name="connsiteY0-14" fmla="*/ 2967038 h 2967038"/>
              <a:gd name="connsiteX1-15" fmla="*/ 0 w 2238375"/>
              <a:gd name="connsiteY1-16" fmla="*/ 2967038 h 2967038"/>
              <a:gd name="connsiteX2-17" fmla="*/ 0 w 2238375"/>
              <a:gd name="connsiteY2-18" fmla="*/ 591982 h 2967038"/>
              <a:gd name="connsiteX3-19" fmla="*/ 591982 w 2238375"/>
              <a:gd name="connsiteY3-20" fmla="*/ 0 h 2967038"/>
              <a:gd name="connsiteX4-21" fmla="*/ 2238375 w 2238375"/>
              <a:gd name="connsiteY4-22" fmla="*/ 0 h 2967038"/>
              <a:gd name="connsiteX0-23" fmla="*/ 0 w 2238375"/>
              <a:gd name="connsiteY0-24" fmla="*/ 2967038 h 2967038"/>
              <a:gd name="connsiteX1-25" fmla="*/ 0 w 2238375"/>
              <a:gd name="connsiteY1-26" fmla="*/ 591982 h 2967038"/>
              <a:gd name="connsiteX2-27" fmla="*/ 591982 w 2238375"/>
              <a:gd name="connsiteY2-28" fmla="*/ 0 h 2967038"/>
              <a:gd name="connsiteX3-29" fmla="*/ 2238375 w 2238375"/>
              <a:gd name="connsiteY3-30" fmla="*/ 0 h 2967038"/>
            </a:gdLst>
            <a:ahLst/>
            <a:cxnLst>
              <a:cxn ang="0">
                <a:pos x="connsiteX0-1" y="connsiteY0-2"/>
              </a:cxn>
              <a:cxn ang="0">
                <a:pos x="connsiteX1-3" y="connsiteY1-4"/>
              </a:cxn>
              <a:cxn ang="0">
                <a:pos x="connsiteX2-5" y="connsiteY2-6"/>
              </a:cxn>
              <a:cxn ang="0">
                <a:pos x="connsiteX3-7" y="connsiteY3-8"/>
              </a:cxn>
            </a:cxnLst>
            <a:rect l="l" t="t" r="r" b="b"/>
            <a:pathLst>
              <a:path w="2238375" h="2967038">
                <a:moveTo>
                  <a:pt x="0" y="2967038"/>
                </a:moveTo>
                <a:lnTo>
                  <a:pt x="0" y="591982"/>
                </a:lnTo>
                <a:cubicBezTo>
                  <a:pt x="0" y="265039"/>
                  <a:pt x="265039" y="0"/>
                  <a:pt x="591982" y="0"/>
                </a:cubicBezTo>
                <a:lnTo>
                  <a:pt x="2238375" y="0"/>
                </a:lnTo>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9" name="立方体 218"/>
          <p:cNvSpPr/>
          <p:nvPr/>
        </p:nvSpPr>
        <p:spPr>
          <a:xfrm>
            <a:off x="3025358" y="230253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09</a:t>
            </a:r>
            <a:endParaRPr lang="zh-CN" altLang="en-US" sz="3600" spc="80" dirty="0">
              <a:solidFill>
                <a:schemeClr val="bg1"/>
              </a:solidFill>
              <a:latin typeface="Bahnschrift SemiBold Condensed" panose="020B0502040204020203" pitchFamily="34" charset="0"/>
            </a:endParaRPr>
          </a:p>
        </p:txBody>
      </p:sp>
      <p:sp>
        <p:nvSpPr>
          <p:cNvPr id="221" name="立方体 220"/>
          <p:cNvSpPr/>
          <p:nvPr/>
        </p:nvSpPr>
        <p:spPr>
          <a:xfrm>
            <a:off x="3025358" y="404878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10</a:t>
            </a:r>
            <a:endParaRPr lang="en-US" altLang="zh-CN" sz="3600" spc="80" dirty="0">
              <a:solidFill>
                <a:schemeClr val="bg1"/>
              </a:solidFill>
              <a:latin typeface="Bahnschrift SemiBold Condensed" panose="020B0502040204020203" pitchFamily="34" charset="0"/>
            </a:endParaRPr>
          </a:p>
        </p:txBody>
      </p:sp>
      <p:sp>
        <p:nvSpPr>
          <p:cNvPr id="222" name="立方体 221"/>
          <p:cNvSpPr/>
          <p:nvPr/>
        </p:nvSpPr>
        <p:spPr>
          <a:xfrm>
            <a:off x="8213308" y="230253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11</a:t>
            </a:r>
            <a:endParaRPr lang="en-US" altLang="zh-CN" sz="3600" spc="80" dirty="0">
              <a:solidFill>
                <a:schemeClr val="bg1"/>
              </a:solidFill>
              <a:latin typeface="Bahnschrift SemiBold Condensed" panose="020B0502040204020203" pitchFamily="34" charset="0"/>
            </a:endParaRPr>
          </a:p>
        </p:txBody>
      </p:sp>
      <p:sp>
        <p:nvSpPr>
          <p:cNvPr id="223" name="立方体 222"/>
          <p:cNvSpPr/>
          <p:nvPr/>
        </p:nvSpPr>
        <p:spPr>
          <a:xfrm>
            <a:off x="8213308" y="404878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12</a:t>
            </a:r>
            <a:endParaRPr lang="en-US" altLang="zh-CN" sz="3600" spc="80" dirty="0">
              <a:solidFill>
                <a:schemeClr val="bg1"/>
              </a:solidFill>
              <a:latin typeface="Bahnschrift SemiBold Condensed" panose="020B0502040204020203" pitchFamily="34" charset="0"/>
            </a:endParaRPr>
          </a:p>
        </p:txBody>
      </p:sp>
      <p:pic>
        <p:nvPicPr>
          <p:cNvPr id="225" name="图片 224"/>
          <p:cNvPicPr>
            <a:picLocks noChangeAspect="1"/>
          </p:cNvPicPr>
          <p:nvPr/>
        </p:nvPicPr>
        <p:blipFill rotWithShape="1">
          <a:blip r:embed="rId1" cstate="email"/>
          <a:srcRect l="52098" t="20660" r="30054" b="63839"/>
          <a:stretch>
            <a:fillRect/>
          </a:stretch>
        </p:blipFill>
        <p:spPr>
          <a:xfrm>
            <a:off x="4227108" y="4681355"/>
            <a:ext cx="818754" cy="679196"/>
          </a:xfrm>
          <a:prstGeom prst="rect">
            <a:avLst/>
          </a:prstGeom>
        </p:spPr>
      </p:pic>
      <p:pic>
        <p:nvPicPr>
          <p:cNvPr id="227" name="图片 226"/>
          <p:cNvPicPr>
            <a:picLocks noChangeAspect="1"/>
          </p:cNvPicPr>
          <p:nvPr/>
        </p:nvPicPr>
        <p:blipFill rotWithShape="1">
          <a:blip r:embed="rId2" cstate="email"/>
          <a:srcRect l="29793" t="21705" r="52887" b="62795"/>
          <a:stretch>
            <a:fillRect/>
          </a:stretch>
        </p:blipFill>
        <p:spPr>
          <a:xfrm>
            <a:off x="6895317" y="1549625"/>
            <a:ext cx="794533" cy="679196"/>
          </a:xfrm>
          <a:prstGeom prst="rect">
            <a:avLst/>
          </a:prstGeom>
        </p:spPr>
      </p:pic>
      <p:pic>
        <p:nvPicPr>
          <p:cNvPr id="12" name="图形 11"/>
          <p:cNvPicPr>
            <a:picLocks noChangeAspect="1"/>
          </p:cNvPicPr>
          <p:nvPr>
            <p:custDataLst>
              <p:tags r:id="rId3"/>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对角圆角 18"/>
          <p:cNvSpPr/>
          <p:nvPr/>
        </p:nvSpPr>
        <p:spPr>
          <a:xfrm>
            <a:off x="963670" y="1878705"/>
            <a:ext cx="2727693" cy="2184055"/>
          </a:xfrm>
          <a:prstGeom prst="round2DiagRect">
            <a:avLst/>
          </a:prstGeom>
          <a:solidFill>
            <a:srgbClr val="3843B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1" name="立方体 310"/>
          <p:cNvSpPr/>
          <p:nvPr/>
        </p:nvSpPr>
        <p:spPr>
          <a:xfrm>
            <a:off x="3138184" y="1653402"/>
            <a:ext cx="711618" cy="6715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260" name="矩形 259"/>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261" name="立方体 260"/>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项目亮点</a:t>
            </a:r>
            <a:endParaRPr lang="zh-CN" altLang="en-US" sz="2000" b="1" dirty="0">
              <a:solidFill>
                <a:schemeClr val="bg1"/>
              </a:solidFill>
              <a:latin typeface="+mj-ea"/>
              <a:ea typeface="+mj-ea"/>
            </a:endParaRPr>
          </a:p>
        </p:txBody>
      </p:sp>
      <p:sp>
        <p:nvSpPr>
          <p:cNvPr id="262"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263" name="TextBox 32"/>
          <p:cNvSpPr txBox="1"/>
          <p:nvPr/>
        </p:nvSpPr>
        <p:spPr>
          <a:xfrm>
            <a:off x="7158496"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a:t>
            </a:r>
            <a:r>
              <a:rPr lang="zh-CN" altLang="en-US" sz="1400" dirty="0">
                <a:solidFill>
                  <a:schemeClr val="bg1"/>
                </a:solidFill>
                <a:latin typeface="+mn-ea"/>
              </a:rPr>
              <a:t>亮点</a:t>
            </a:r>
            <a:endParaRPr lang="zh-CN" altLang="en-US" sz="1400" dirty="0">
              <a:solidFill>
                <a:schemeClr val="bg1"/>
              </a:solidFill>
              <a:latin typeface="+mn-ea"/>
            </a:endParaRPr>
          </a:p>
        </p:txBody>
      </p:sp>
      <p:sp>
        <p:nvSpPr>
          <p:cNvPr id="264"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266"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268" name="任意多边形: 形状 267"/>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9" name="矩形 268"/>
          <p:cNvSpPr/>
          <p:nvPr/>
        </p:nvSpPr>
        <p:spPr>
          <a:xfrm rot="16200000">
            <a:off x="7477918"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8-mask"/>
          <p:cNvSpPr/>
          <p:nvPr/>
        </p:nvSpPr>
        <p:spPr>
          <a:xfrm>
            <a:off x="6410325" y="1478656"/>
            <a:ext cx="5050633" cy="4368111"/>
          </a:xfrm>
          <a:prstGeom prst="round2DiagRect">
            <a:avLst>
              <a:gd name="adj1" fmla="val 15359"/>
              <a:gd name="adj2" fmla="val 0"/>
            </a:avLst>
          </a:prstGeom>
          <a:blipFill>
            <a:blip r:embed="rId1">
              <a:grayscl/>
            </a:blip>
            <a:srcRect/>
            <a:stretch>
              <a:fillRect t="-10588" b="-105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对角圆角 19"/>
          <p:cNvSpPr/>
          <p:nvPr/>
        </p:nvSpPr>
        <p:spPr>
          <a:xfrm>
            <a:off x="3186538" y="3615086"/>
            <a:ext cx="2727693" cy="2184055"/>
          </a:xfrm>
          <a:prstGeom prst="round2Diag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矩形 23"/>
          <p:cNvSpPr/>
          <p:nvPr/>
        </p:nvSpPr>
        <p:spPr>
          <a:xfrm>
            <a:off x="3390090" y="4184657"/>
            <a:ext cx="2435242" cy="1245235"/>
          </a:xfrm>
          <a:prstGeom prst="rect">
            <a:avLst/>
          </a:prstGeom>
        </p:spPr>
        <p:txBody>
          <a:bodyPr wrap="square">
            <a:spAutoFit/>
          </a:bodyPr>
          <a:lstStyle/>
          <a:p>
            <a:pPr indent="457200">
              <a:lnSpc>
                <a:spcPct val="125000"/>
              </a:lnSpc>
              <a:defRPr/>
            </a:pPr>
            <a:r>
              <a:rPr sz="1500" dirty="0">
                <a:latin typeface="+mn-ea"/>
              </a:rPr>
              <a:t>实现书籍评论功能，普通用户可以在书籍下方评论、点赞，也可以回复别人的评论。</a:t>
            </a:r>
            <a:endParaRPr sz="1500" dirty="0">
              <a:latin typeface="+mn-ea"/>
            </a:endParaRPr>
          </a:p>
        </p:txBody>
      </p:sp>
      <p:sp>
        <p:nvSpPr>
          <p:cNvPr id="29" name="文本框 28"/>
          <p:cNvSpPr txBox="1"/>
          <p:nvPr/>
        </p:nvSpPr>
        <p:spPr>
          <a:xfrm>
            <a:off x="2943512" y="1604438"/>
            <a:ext cx="819022" cy="769441"/>
          </a:xfrm>
          <a:prstGeom prst="rect">
            <a:avLst/>
          </a:prstGeom>
          <a:noFill/>
        </p:spPr>
        <p:txBody>
          <a:bodyPr wrap="square" rtlCol="0">
            <a:spAutoFit/>
          </a:bodyPr>
          <a:lstStyle/>
          <a:p>
            <a:pPr algn="r">
              <a:spcAft>
                <a:spcPts val="600"/>
              </a:spcAft>
            </a:pPr>
            <a:r>
              <a:rPr lang="en-US" altLang="zh-CN" sz="4400" spc="80" dirty="0">
                <a:solidFill>
                  <a:schemeClr val="bg1"/>
                </a:solidFill>
                <a:latin typeface="Bahnschrift SemiBold Condensed" panose="020B0502040204020203" pitchFamily="34" charset="0"/>
                <a:sym typeface="Bahnschrift SemiBold Condensed" panose="020B0502040204020203" pitchFamily="34" charset="0"/>
              </a:rPr>
              <a:t>01</a:t>
            </a:r>
            <a:endParaRPr lang="zh-CN" altLang="en-US" sz="4400" spc="80" dirty="0">
              <a:solidFill>
                <a:schemeClr val="bg1"/>
              </a:solidFill>
              <a:latin typeface="Bahnschrift SemiBold Condensed" panose="020B0502040204020203" pitchFamily="34" charset="0"/>
              <a:sym typeface="Bahnschrift SemiBold Condensed" panose="020B0502040204020203" pitchFamily="34" charset="0"/>
            </a:endParaRPr>
          </a:p>
        </p:txBody>
      </p:sp>
      <p:sp>
        <p:nvSpPr>
          <p:cNvPr id="309" name="矩形: 对角圆角 308"/>
          <p:cNvSpPr/>
          <p:nvPr/>
        </p:nvSpPr>
        <p:spPr>
          <a:xfrm>
            <a:off x="3850005" y="2223135"/>
            <a:ext cx="1793875" cy="1170305"/>
          </a:xfrm>
          <a:prstGeom prst="round2DiagRect">
            <a:avLst>
              <a:gd name="adj1" fmla="val 27958"/>
              <a:gd name="adj2" fmla="val 0"/>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a:t>项目功能</a:t>
            </a:r>
            <a:r>
              <a:rPr lang="zh-CN" altLang="en-US"/>
              <a:t>亮点</a:t>
            </a:r>
            <a:endParaRPr lang="zh-CN" altLang="en-US"/>
          </a:p>
        </p:txBody>
      </p:sp>
      <p:sp>
        <p:nvSpPr>
          <p:cNvPr id="312" name="立方体 311"/>
          <p:cNvSpPr/>
          <p:nvPr/>
        </p:nvSpPr>
        <p:spPr>
          <a:xfrm>
            <a:off x="5382274" y="3383142"/>
            <a:ext cx="711618" cy="6715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313" name="文本框 312"/>
          <p:cNvSpPr txBox="1"/>
          <p:nvPr/>
        </p:nvSpPr>
        <p:spPr>
          <a:xfrm>
            <a:off x="5270152" y="3334178"/>
            <a:ext cx="819022" cy="769441"/>
          </a:xfrm>
          <a:prstGeom prst="rect">
            <a:avLst/>
          </a:prstGeom>
          <a:noFill/>
        </p:spPr>
        <p:txBody>
          <a:bodyPr wrap="square" rtlCol="0">
            <a:spAutoFit/>
          </a:bodyPr>
          <a:lstStyle/>
          <a:p>
            <a:pPr algn="r">
              <a:spcAft>
                <a:spcPts val="600"/>
              </a:spcAft>
            </a:pPr>
            <a:r>
              <a:rPr lang="en-US" altLang="zh-CN" sz="4400" spc="80" dirty="0">
                <a:solidFill>
                  <a:schemeClr val="bg1"/>
                </a:solidFill>
                <a:latin typeface="Bahnschrift SemiBold Condensed" panose="020B0502040204020203" pitchFamily="34" charset="0"/>
                <a:sym typeface="Bahnschrift SemiBold Condensed" panose="020B0502040204020203" pitchFamily="34" charset="0"/>
              </a:rPr>
              <a:t>02</a:t>
            </a:r>
            <a:endParaRPr lang="zh-CN" altLang="en-US" sz="4400" spc="80" dirty="0">
              <a:solidFill>
                <a:schemeClr val="bg1"/>
              </a:solidFill>
              <a:latin typeface="Bahnschrift SemiBold Condensed" panose="020B0502040204020203" pitchFamily="34" charset="0"/>
              <a:sym typeface="Bahnschrift SemiBold Condensed" panose="020B0502040204020203" pitchFamily="34" charset="0"/>
            </a:endParaRPr>
          </a:p>
        </p:txBody>
      </p:sp>
      <p:sp>
        <p:nvSpPr>
          <p:cNvPr id="2" name="矩形 1"/>
          <p:cNvSpPr/>
          <p:nvPr>
            <p:custDataLst>
              <p:tags r:id="rId2"/>
            </p:custDataLst>
          </p:nvPr>
        </p:nvSpPr>
        <p:spPr>
          <a:xfrm>
            <a:off x="1414780" y="2574925"/>
            <a:ext cx="2435225" cy="1169670"/>
          </a:xfrm>
          <a:prstGeom prst="rect">
            <a:avLst/>
          </a:prstGeom>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chemeClr val="bg1"/>
                </a:solidFill>
                <a:effectLst/>
                <a:uLnTx/>
                <a:uFillTx/>
                <a:latin typeface="+mj-ea"/>
                <a:ea typeface="+mj-ea"/>
                <a:cs typeface="+mn-cs"/>
              </a:rPr>
              <a:t>websocket</a:t>
            </a:r>
            <a:endParaRPr kumimoji="0" lang="zh-CN" altLang="en-US" sz="2200" b="1" i="0" u="none" strike="noStrike" kern="1200" cap="none" spc="0" normalizeH="0" baseline="0" noProof="0" dirty="0">
              <a:ln>
                <a:noFill/>
              </a:ln>
              <a:solidFill>
                <a:schemeClr val="bg1"/>
              </a:solidFill>
              <a:effectLst/>
              <a:uLnTx/>
              <a:uFillTx/>
              <a:latin typeface="+mj-ea"/>
              <a:ea typeface="+mj-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chemeClr val="bg1"/>
                </a:solidFill>
                <a:effectLst/>
                <a:uLnTx/>
                <a:uFillTx/>
                <a:latin typeface="+mj-ea"/>
                <a:ea typeface="+mj-ea"/>
                <a:cs typeface="+mn-cs"/>
              </a:rPr>
              <a:t>实现心跳更新</a:t>
            </a:r>
            <a:endParaRPr kumimoji="0" lang="zh-CN" altLang="en-US" sz="2200" b="1" i="0" u="none" strike="noStrike" kern="1200" cap="none" spc="0" normalizeH="0" baseline="0" noProof="0" dirty="0">
              <a:ln>
                <a:noFill/>
              </a:ln>
              <a:solidFill>
                <a:schemeClr val="bg1"/>
              </a:solidFill>
              <a:effectLst/>
              <a:uLnTx/>
              <a:uFillTx/>
              <a:latin typeface="+mj-ea"/>
              <a:ea typeface="+mj-ea"/>
              <a:cs typeface="+mn-cs"/>
            </a:endParaRPr>
          </a:p>
        </p:txBody>
      </p:sp>
      <p:pic>
        <p:nvPicPr>
          <p:cNvPr id="12" name="图形 11"/>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对角圆角 18"/>
          <p:cNvSpPr/>
          <p:nvPr/>
        </p:nvSpPr>
        <p:spPr>
          <a:xfrm>
            <a:off x="963670" y="1878705"/>
            <a:ext cx="2727693" cy="2184055"/>
          </a:xfrm>
          <a:prstGeom prst="round2DiagRect">
            <a:avLst/>
          </a:prstGeom>
          <a:solidFill>
            <a:srgbClr val="3843B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1" name="立方体 310"/>
          <p:cNvSpPr/>
          <p:nvPr/>
        </p:nvSpPr>
        <p:spPr>
          <a:xfrm>
            <a:off x="3138184" y="1653402"/>
            <a:ext cx="711618" cy="6715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260" name="矩形 259"/>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261" name="立方体 260"/>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项目亮点</a:t>
            </a:r>
            <a:endParaRPr lang="zh-CN" altLang="en-US" sz="2000" b="1" dirty="0">
              <a:solidFill>
                <a:schemeClr val="bg1"/>
              </a:solidFill>
              <a:latin typeface="+mj-ea"/>
              <a:ea typeface="+mj-ea"/>
            </a:endParaRPr>
          </a:p>
        </p:txBody>
      </p:sp>
      <p:sp>
        <p:nvSpPr>
          <p:cNvPr id="262"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263" name="TextBox 32"/>
          <p:cNvSpPr txBox="1"/>
          <p:nvPr/>
        </p:nvSpPr>
        <p:spPr>
          <a:xfrm>
            <a:off x="7158496"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a:t>
            </a:r>
            <a:r>
              <a:rPr lang="zh-CN" altLang="en-US" sz="1400" dirty="0">
                <a:solidFill>
                  <a:schemeClr val="bg1"/>
                </a:solidFill>
                <a:latin typeface="+mn-ea"/>
              </a:rPr>
              <a:t>亮点</a:t>
            </a:r>
            <a:endParaRPr lang="zh-CN" altLang="en-US" sz="1400" dirty="0">
              <a:solidFill>
                <a:schemeClr val="bg1"/>
              </a:solidFill>
              <a:latin typeface="+mn-ea"/>
            </a:endParaRPr>
          </a:p>
        </p:txBody>
      </p:sp>
      <p:sp>
        <p:nvSpPr>
          <p:cNvPr id="264"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266"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268" name="任意多边形: 形状 267"/>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9" name="矩形 268"/>
          <p:cNvSpPr/>
          <p:nvPr/>
        </p:nvSpPr>
        <p:spPr>
          <a:xfrm rot="16200000">
            <a:off x="7477918"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对角圆角 19"/>
          <p:cNvSpPr/>
          <p:nvPr/>
        </p:nvSpPr>
        <p:spPr>
          <a:xfrm>
            <a:off x="3186538" y="3615086"/>
            <a:ext cx="2727693" cy="2184055"/>
          </a:xfrm>
          <a:prstGeom prst="round2Diag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矩形 23"/>
          <p:cNvSpPr/>
          <p:nvPr/>
        </p:nvSpPr>
        <p:spPr>
          <a:xfrm>
            <a:off x="3390265" y="4245610"/>
            <a:ext cx="2435225" cy="1075690"/>
          </a:xfrm>
          <a:prstGeom prst="rect">
            <a:avLst/>
          </a:prstGeom>
        </p:spPr>
        <p:txBody>
          <a:bodyPr wrap="square">
            <a:noAutofit/>
          </a:bodyPr>
          <a:lstStyle/>
          <a:p>
            <a:pPr indent="457200">
              <a:lnSpc>
                <a:spcPct val="125000"/>
              </a:lnSpc>
              <a:defRPr/>
            </a:pPr>
            <a:r>
              <a:rPr sz="1500" dirty="0">
                <a:latin typeface="+mn-ea"/>
              </a:rPr>
              <a:t>以excel表格形式导出作家信息和书籍信息(核心技术js-xlsx)</a:t>
            </a:r>
            <a:endParaRPr sz="1500" dirty="0">
              <a:latin typeface="+mn-ea"/>
            </a:endParaRPr>
          </a:p>
        </p:txBody>
      </p:sp>
      <p:sp>
        <p:nvSpPr>
          <p:cNvPr id="29" name="文本框 28"/>
          <p:cNvSpPr txBox="1"/>
          <p:nvPr/>
        </p:nvSpPr>
        <p:spPr>
          <a:xfrm>
            <a:off x="3031142" y="1653333"/>
            <a:ext cx="819022" cy="768350"/>
          </a:xfrm>
          <a:prstGeom prst="rect">
            <a:avLst/>
          </a:prstGeom>
          <a:noFill/>
        </p:spPr>
        <p:txBody>
          <a:bodyPr wrap="square" rtlCol="0">
            <a:spAutoFit/>
          </a:bodyPr>
          <a:lstStyle/>
          <a:p>
            <a:pPr algn="r">
              <a:spcAft>
                <a:spcPts val="600"/>
              </a:spcAft>
            </a:pPr>
            <a:r>
              <a:rPr lang="en-US" altLang="zh-CN" sz="4400" spc="80" dirty="0">
                <a:solidFill>
                  <a:schemeClr val="bg1"/>
                </a:solidFill>
                <a:latin typeface="Bahnschrift SemiBold Condensed" panose="020B0502040204020203" pitchFamily="34" charset="0"/>
                <a:sym typeface="Bahnschrift SemiBold Condensed" panose="020B0502040204020203" pitchFamily="34" charset="0"/>
              </a:rPr>
              <a:t>03</a:t>
            </a:r>
            <a:endParaRPr lang="zh-CN" altLang="en-US" sz="4400" spc="80" dirty="0">
              <a:solidFill>
                <a:schemeClr val="bg1"/>
              </a:solidFill>
              <a:latin typeface="Bahnschrift SemiBold Condensed" panose="020B0502040204020203" pitchFamily="34" charset="0"/>
              <a:sym typeface="Bahnschrift SemiBold Condensed" panose="020B0502040204020203" pitchFamily="34" charset="0"/>
            </a:endParaRPr>
          </a:p>
        </p:txBody>
      </p:sp>
      <p:sp>
        <p:nvSpPr>
          <p:cNvPr id="309" name="矩形: 对角圆角 308"/>
          <p:cNvSpPr/>
          <p:nvPr/>
        </p:nvSpPr>
        <p:spPr>
          <a:xfrm>
            <a:off x="3850005" y="2223135"/>
            <a:ext cx="1793875" cy="1170305"/>
          </a:xfrm>
          <a:prstGeom prst="round2DiagRect">
            <a:avLst>
              <a:gd name="adj1" fmla="val 27958"/>
              <a:gd name="adj2" fmla="val 0"/>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a:t>项目功能</a:t>
            </a:r>
            <a:r>
              <a:rPr lang="zh-CN" altLang="en-US"/>
              <a:t>亮点</a:t>
            </a:r>
            <a:endParaRPr lang="zh-CN" altLang="en-US"/>
          </a:p>
        </p:txBody>
      </p:sp>
      <p:sp>
        <p:nvSpPr>
          <p:cNvPr id="312" name="立方体 311"/>
          <p:cNvSpPr/>
          <p:nvPr/>
        </p:nvSpPr>
        <p:spPr>
          <a:xfrm>
            <a:off x="5382274" y="3383142"/>
            <a:ext cx="711618" cy="6715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313" name="文本框 312"/>
          <p:cNvSpPr txBox="1"/>
          <p:nvPr/>
        </p:nvSpPr>
        <p:spPr>
          <a:xfrm>
            <a:off x="5269865" y="3393440"/>
            <a:ext cx="899795" cy="768350"/>
          </a:xfrm>
          <a:prstGeom prst="rect">
            <a:avLst/>
          </a:prstGeom>
          <a:noFill/>
        </p:spPr>
        <p:txBody>
          <a:bodyPr wrap="square" rtlCol="0">
            <a:spAutoFit/>
          </a:bodyPr>
          <a:lstStyle/>
          <a:p>
            <a:pPr algn="r">
              <a:spcAft>
                <a:spcPts val="600"/>
              </a:spcAft>
            </a:pPr>
            <a:r>
              <a:rPr lang="en-US" altLang="zh-CN" sz="4400" spc="80" dirty="0">
                <a:solidFill>
                  <a:schemeClr val="bg1"/>
                </a:solidFill>
                <a:latin typeface="Bahnschrift SemiBold Condensed" panose="020B0502040204020203" pitchFamily="34" charset="0"/>
                <a:sym typeface="Bahnschrift SemiBold Condensed" panose="020B0502040204020203" pitchFamily="34" charset="0"/>
              </a:rPr>
              <a:t>04</a:t>
            </a:r>
            <a:endParaRPr lang="zh-CN" altLang="en-US" sz="4400" spc="80" dirty="0">
              <a:solidFill>
                <a:schemeClr val="bg1"/>
              </a:solidFill>
              <a:latin typeface="Bahnschrift SemiBold Condensed" panose="020B0502040204020203" pitchFamily="34" charset="0"/>
              <a:sym typeface="Bahnschrift SemiBold Condensed" panose="020B0502040204020203" pitchFamily="34" charset="0"/>
            </a:endParaRPr>
          </a:p>
        </p:txBody>
      </p:sp>
      <p:sp>
        <p:nvSpPr>
          <p:cNvPr id="2" name="矩形 1"/>
          <p:cNvSpPr/>
          <p:nvPr>
            <p:custDataLst>
              <p:tags r:id="rId1"/>
            </p:custDataLst>
          </p:nvPr>
        </p:nvSpPr>
        <p:spPr>
          <a:xfrm>
            <a:off x="1414780" y="2748915"/>
            <a:ext cx="2435225" cy="1169670"/>
          </a:xfrm>
          <a:prstGeom prst="rect">
            <a:avLst/>
          </a:prstGeom>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chemeClr val="bg1"/>
                </a:solidFill>
                <a:effectLst/>
                <a:uLnTx/>
                <a:uFillTx/>
                <a:latin typeface="+mj-ea"/>
                <a:ea typeface="+mj-ea"/>
                <a:cs typeface="+mn-cs"/>
              </a:rPr>
              <a:t>图片懒加载 </a:t>
            </a:r>
            <a:endParaRPr kumimoji="0" lang="zh-CN" altLang="en-US" sz="2200" b="1" i="0" u="none" strike="noStrike" kern="1200" cap="none" spc="0" normalizeH="0" baseline="0" noProof="0" dirty="0">
              <a:ln>
                <a:noFill/>
              </a:ln>
              <a:solidFill>
                <a:schemeClr val="bg1"/>
              </a:solidFill>
              <a:effectLst/>
              <a:uLnTx/>
              <a:uFillTx/>
              <a:latin typeface="+mj-ea"/>
              <a:ea typeface="+mj-ea"/>
              <a:cs typeface="+mn-cs"/>
            </a:endParaRPr>
          </a:p>
        </p:txBody>
      </p:sp>
      <p:sp>
        <p:nvSpPr>
          <p:cNvPr id="3" name="图片占位符 8-mask"/>
          <p:cNvSpPr/>
          <p:nvPr>
            <p:custDataLst>
              <p:tags r:id="rId2"/>
            </p:custDataLst>
          </p:nvPr>
        </p:nvSpPr>
        <p:spPr>
          <a:xfrm>
            <a:off x="6410325" y="1534536"/>
            <a:ext cx="5050633" cy="4368111"/>
          </a:xfrm>
          <a:prstGeom prst="round2DiagRect">
            <a:avLst>
              <a:gd name="adj1" fmla="val 15359"/>
              <a:gd name="adj2" fmla="val 0"/>
            </a:avLst>
          </a:prstGeom>
          <a:blipFill>
            <a:blip r:embed="rId3">
              <a:grayscl/>
            </a:blip>
            <a:srcRect/>
            <a:stretch>
              <a:fillRect t="-10588" b="-105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pic>
        <p:nvPicPr>
          <p:cNvPr id="12" name="图形 11"/>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对角圆角 18"/>
          <p:cNvSpPr/>
          <p:nvPr/>
        </p:nvSpPr>
        <p:spPr>
          <a:xfrm>
            <a:off x="963670" y="1878705"/>
            <a:ext cx="2727693" cy="2184055"/>
          </a:xfrm>
          <a:prstGeom prst="round2DiagRect">
            <a:avLst/>
          </a:prstGeom>
          <a:solidFill>
            <a:srgbClr val="3843B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1" name="立方体 310"/>
          <p:cNvSpPr/>
          <p:nvPr/>
        </p:nvSpPr>
        <p:spPr>
          <a:xfrm>
            <a:off x="3138184" y="1653402"/>
            <a:ext cx="711618" cy="6715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260" name="矩形 259"/>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261" name="立方体 260"/>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项目亮点</a:t>
            </a:r>
            <a:endParaRPr lang="zh-CN" altLang="en-US" sz="2000" b="1" dirty="0">
              <a:solidFill>
                <a:schemeClr val="bg1"/>
              </a:solidFill>
              <a:latin typeface="+mj-ea"/>
              <a:ea typeface="+mj-ea"/>
            </a:endParaRPr>
          </a:p>
        </p:txBody>
      </p:sp>
      <p:sp>
        <p:nvSpPr>
          <p:cNvPr id="262"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263" name="TextBox 32"/>
          <p:cNvSpPr txBox="1"/>
          <p:nvPr/>
        </p:nvSpPr>
        <p:spPr>
          <a:xfrm>
            <a:off x="7158496"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a:t>
            </a:r>
            <a:r>
              <a:rPr lang="zh-CN" altLang="en-US" sz="1400" dirty="0">
                <a:solidFill>
                  <a:schemeClr val="bg1"/>
                </a:solidFill>
                <a:latin typeface="+mn-ea"/>
              </a:rPr>
              <a:t>亮点</a:t>
            </a:r>
            <a:endParaRPr lang="zh-CN" altLang="en-US" sz="1400" dirty="0">
              <a:solidFill>
                <a:schemeClr val="bg1"/>
              </a:solidFill>
              <a:latin typeface="+mn-ea"/>
            </a:endParaRPr>
          </a:p>
        </p:txBody>
      </p:sp>
      <p:sp>
        <p:nvSpPr>
          <p:cNvPr id="264"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266"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268" name="任意多边形: 形状 267"/>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9" name="矩形 268"/>
          <p:cNvSpPr/>
          <p:nvPr/>
        </p:nvSpPr>
        <p:spPr>
          <a:xfrm rot="16200000">
            <a:off x="7477918"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对角圆角 19"/>
          <p:cNvSpPr/>
          <p:nvPr/>
        </p:nvSpPr>
        <p:spPr>
          <a:xfrm>
            <a:off x="3186538" y="3615086"/>
            <a:ext cx="2727693" cy="2184055"/>
          </a:xfrm>
          <a:prstGeom prst="round2Diag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矩形 23"/>
          <p:cNvSpPr/>
          <p:nvPr/>
        </p:nvSpPr>
        <p:spPr>
          <a:xfrm>
            <a:off x="3390090" y="4184657"/>
            <a:ext cx="2435242" cy="956945"/>
          </a:xfrm>
          <a:prstGeom prst="rect">
            <a:avLst/>
          </a:prstGeom>
        </p:spPr>
        <p:txBody>
          <a:bodyPr wrap="square">
            <a:spAutoFit/>
          </a:bodyPr>
          <a:lstStyle/>
          <a:p>
            <a:pPr indent="457200">
              <a:lnSpc>
                <a:spcPct val="125000"/>
              </a:lnSpc>
              <a:defRPr/>
            </a:pPr>
            <a:r>
              <a:rPr sz="1500" dirty="0">
                <a:latin typeface="+mn-ea"/>
              </a:rPr>
              <a:t>实现草稿箱，保存被退回或正在编辑的书籍申请</a:t>
            </a:r>
            <a:endParaRPr sz="1500" dirty="0">
              <a:latin typeface="+mn-ea"/>
            </a:endParaRPr>
          </a:p>
        </p:txBody>
      </p:sp>
      <p:sp>
        <p:nvSpPr>
          <p:cNvPr id="29" name="文本框 28"/>
          <p:cNvSpPr txBox="1"/>
          <p:nvPr/>
        </p:nvSpPr>
        <p:spPr>
          <a:xfrm>
            <a:off x="3031142" y="1653333"/>
            <a:ext cx="819022" cy="768350"/>
          </a:xfrm>
          <a:prstGeom prst="rect">
            <a:avLst/>
          </a:prstGeom>
          <a:noFill/>
        </p:spPr>
        <p:txBody>
          <a:bodyPr wrap="square" rtlCol="0">
            <a:spAutoFit/>
          </a:bodyPr>
          <a:lstStyle/>
          <a:p>
            <a:pPr algn="r">
              <a:spcAft>
                <a:spcPts val="600"/>
              </a:spcAft>
            </a:pPr>
            <a:r>
              <a:rPr lang="en-US" altLang="zh-CN" sz="4400" spc="80" dirty="0">
                <a:solidFill>
                  <a:schemeClr val="bg1"/>
                </a:solidFill>
                <a:latin typeface="Bahnschrift SemiBold Condensed" panose="020B0502040204020203" pitchFamily="34" charset="0"/>
                <a:sym typeface="Bahnschrift SemiBold Condensed" panose="020B0502040204020203" pitchFamily="34" charset="0"/>
              </a:rPr>
              <a:t>05</a:t>
            </a:r>
            <a:endParaRPr lang="zh-CN" altLang="en-US" sz="4400" spc="80" dirty="0">
              <a:solidFill>
                <a:schemeClr val="bg1"/>
              </a:solidFill>
              <a:latin typeface="Bahnschrift SemiBold Condensed" panose="020B0502040204020203" pitchFamily="34" charset="0"/>
              <a:sym typeface="Bahnschrift SemiBold Condensed" panose="020B0502040204020203" pitchFamily="34" charset="0"/>
            </a:endParaRPr>
          </a:p>
        </p:txBody>
      </p:sp>
      <p:sp>
        <p:nvSpPr>
          <p:cNvPr id="309" name="矩形: 对角圆角 308"/>
          <p:cNvSpPr/>
          <p:nvPr/>
        </p:nvSpPr>
        <p:spPr>
          <a:xfrm>
            <a:off x="3850005" y="2223135"/>
            <a:ext cx="1793875" cy="1170305"/>
          </a:xfrm>
          <a:prstGeom prst="round2DiagRect">
            <a:avLst>
              <a:gd name="adj1" fmla="val 27958"/>
              <a:gd name="adj2" fmla="val 0"/>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a:t>项目功能</a:t>
            </a:r>
            <a:r>
              <a:rPr lang="zh-CN" altLang="en-US"/>
              <a:t>亮点</a:t>
            </a:r>
            <a:endParaRPr lang="zh-CN" altLang="en-US"/>
          </a:p>
        </p:txBody>
      </p:sp>
      <p:sp>
        <p:nvSpPr>
          <p:cNvPr id="312" name="立方体 311"/>
          <p:cNvSpPr/>
          <p:nvPr/>
        </p:nvSpPr>
        <p:spPr>
          <a:xfrm>
            <a:off x="5382274" y="3383142"/>
            <a:ext cx="711618" cy="6715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313" name="文本框 312"/>
          <p:cNvSpPr txBox="1"/>
          <p:nvPr/>
        </p:nvSpPr>
        <p:spPr>
          <a:xfrm>
            <a:off x="5270152" y="3334178"/>
            <a:ext cx="819022" cy="768350"/>
          </a:xfrm>
          <a:prstGeom prst="rect">
            <a:avLst/>
          </a:prstGeom>
          <a:noFill/>
        </p:spPr>
        <p:txBody>
          <a:bodyPr wrap="square" rtlCol="0">
            <a:spAutoFit/>
          </a:bodyPr>
          <a:lstStyle/>
          <a:p>
            <a:pPr algn="r">
              <a:spcAft>
                <a:spcPts val="600"/>
              </a:spcAft>
            </a:pPr>
            <a:r>
              <a:rPr lang="en-US" altLang="zh-CN" sz="4400" spc="80" dirty="0">
                <a:solidFill>
                  <a:schemeClr val="bg1"/>
                </a:solidFill>
                <a:latin typeface="Bahnschrift SemiBold Condensed" panose="020B0502040204020203" pitchFamily="34" charset="0"/>
                <a:sym typeface="Bahnschrift SemiBold Condensed" panose="020B0502040204020203" pitchFamily="34" charset="0"/>
              </a:rPr>
              <a:t>06</a:t>
            </a:r>
            <a:endParaRPr lang="zh-CN" altLang="en-US" sz="4400" spc="80" dirty="0">
              <a:solidFill>
                <a:schemeClr val="bg1"/>
              </a:solidFill>
              <a:latin typeface="Bahnschrift SemiBold Condensed" panose="020B0502040204020203" pitchFamily="34" charset="0"/>
              <a:sym typeface="Bahnschrift SemiBold Condensed" panose="020B0502040204020203" pitchFamily="34" charset="0"/>
            </a:endParaRPr>
          </a:p>
        </p:txBody>
      </p:sp>
      <p:sp>
        <p:nvSpPr>
          <p:cNvPr id="2" name="矩形 1"/>
          <p:cNvSpPr/>
          <p:nvPr>
            <p:custDataLst>
              <p:tags r:id="rId1"/>
            </p:custDataLst>
          </p:nvPr>
        </p:nvSpPr>
        <p:spPr>
          <a:xfrm>
            <a:off x="1109980" y="2718435"/>
            <a:ext cx="2435225" cy="1169670"/>
          </a:xfrm>
          <a:prstGeom prst="rect">
            <a:avLst/>
          </a:prstGeom>
        </p:spPr>
        <p:txBody>
          <a:bodyPr wrap="square">
            <a:noAutofit/>
          </a:bodyPr>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1500" b="1" i="0" u="none" strike="noStrike" kern="1200" cap="none" spc="0" normalizeH="0" baseline="0" noProof="0" dirty="0">
                <a:ln>
                  <a:noFill/>
                </a:ln>
                <a:solidFill>
                  <a:schemeClr val="bg1"/>
                </a:solidFill>
                <a:effectLst/>
                <a:uLnTx/>
                <a:uFillTx/>
                <a:latin typeface="+mj-ea"/>
                <a:ea typeface="+mj-ea"/>
                <a:cs typeface="+mn-cs"/>
              </a:rPr>
              <a:t>在线阅读时，书籍内容实现翻页并添加书签</a:t>
            </a:r>
            <a:endParaRPr kumimoji="0" lang="zh-CN" altLang="en-US" sz="1500" b="1" i="0" u="none" strike="noStrike" kern="1200" cap="none" spc="0" normalizeH="0" baseline="0" noProof="0" dirty="0">
              <a:ln>
                <a:noFill/>
              </a:ln>
              <a:solidFill>
                <a:schemeClr val="bg1"/>
              </a:solidFill>
              <a:effectLst/>
              <a:uLnTx/>
              <a:uFillTx/>
              <a:latin typeface="+mj-ea"/>
              <a:ea typeface="+mj-ea"/>
              <a:cs typeface="+mn-cs"/>
            </a:endParaRPr>
          </a:p>
        </p:txBody>
      </p:sp>
      <p:sp>
        <p:nvSpPr>
          <p:cNvPr id="3" name="图片占位符 8-mask"/>
          <p:cNvSpPr/>
          <p:nvPr>
            <p:custDataLst>
              <p:tags r:id="rId2"/>
            </p:custDataLst>
          </p:nvPr>
        </p:nvSpPr>
        <p:spPr>
          <a:xfrm>
            <a:off x="6410325" y="1478656"/>
            <a:ext cx="5050633" cy="4368111"/>
          </a:xfrm>
          <a:prstGeom prst="round2DiagRect">
            <a:avLst>
              <a:gd name="adj1" fmla="val 15359"/>
              <a:gd name="adj2" fmla="val 0"/>
            </a:avLst>
          </a:prstGeom>
          <a:blipFill>
            <a:blip r:embed="rId3">
              <a:grayscl/>
            </a:blip>
            <a:srcRect/>
            <a:stretch>
              <a:fillRect t="-10588" b="-105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形 11"/>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项目难点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3</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立方体 175"/>
          <p:cNvSpPr/>
          <p:nvPr/>
        </p:nvSpPr>
        <p:spPr>
          <a:xfrm>
            <a:off x="8197850" y="3581400"/>
            <a:ext cx="3073400" cy="711200"/>
          </a:xfrm>
          <a:prstGeom prst="cube">
            <a:avLst>
              <a:gd name="adj" fmla="val 2903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5" name="立方体 174"/>
          <p:cNvSpPr/>
          <p:nvPr/>
        </p:nvSpPr>
        <p:spPr>
          <a:xfrm>
            <a:off x="1977608" y="1803400"/>
            <a:ext cx="6004342" cy="704850"/>
          </a:xfrm>
          <a:prstGeom prst="cube">
            <a:avLst>
              <a:gd name="adj" fmla="val 2903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9" name="图片占位符 19-mask"/>
          <p:cNvSpPr/>
          <p:nvPr/>
        </p:nvSpPr>
        <p:spPr>
          <a:xfrm>
            <a:off x="6770346" y="1922917"/>
            <a:ext cx="3434167" cy="2104474"/>
          </a:xfrm>
          <a:prstGeom prst="rect">
            <a:avLst/>
          </a:prstGeom>
          <a:blipFill dpi="0" rotWithShape="1">
            <a:blip r:embed="rId1">
              <a:grayscl/>
            </a:blip>
            <a:srcRect/>
            <a:stretch>
              <a:fillRect t="-72388" b="-72388"/>
            </a:stretch>
          </a:blipFill>
          <a:ln w="76200">
            <a:solidFill>
              <a:schemeClr val="bg1"/>
            </a:solidFill>
          </a:ln>
          <a:effectLst>
            <a:outerShdw blurRad="228600" dist="165100" dir="5400000" sx="97000" sy="97000" algn="ctr"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25-mask"/>
          <p:cNvSpPr/>
          <p:nvPr/>
        </p:nvSpPr>
        <p:spPr>
          <a:xfrm>
            <a:off x="1324542" y="1671441"/>
            <a:ext cx="4604880" cy="2584487"/>
          </a:xfrm>
          <a:prstGeom prst="rect">
            <a:avLst/>
          </a:prstGeom>
          <a:blipFill>
            <a:blip r:embed="rId2">
              <a:grayscl/>
            </a:blip>
            <a:srcRect/>
            <a:stretch>
              <a:fillRect t="-83631" b="-83631"/>
            </a:stretch>
          </a:blipFill>
          <a:ln w="76200">
            <a:solidFill>
              <a:schemeClr val="bg1"/>
            </a:solidFill>
          </a:ln>
          <a:effectLst>
            <a:outerShdw blurRad="342900" dist="2286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750901" y="4573081"/>
            <a:ext cx="1707908" cy="429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chemeClr val="accent1"/>
                </a:solidFill>
                <a:effectLst/>
                <a:uLnTx/>
                <a:uFillTx/>
                <a:latin typeface="+mj-ea"/>
                <a:ea typeface="+mj-ea"/>
                <a:cs typeface="+mn-cs"/>
              </a:rPr>
              <a:t>代码调试</a:t>
            </a:r>
            <a:endParaRPr kumimoji="0" lang="zh-CN" altLang="en-US" sz="2200" b="1" i="0" u="none" strike="noStrike" kern="1200" cap="none" spc="0" normalizeH="0" baseline="0" noProof="0" dirty="0">
              <a:ln>
                <a:noFill/>
              </a:ln>
              <a:solidFill>
                <a:schemeClr val="accent1"/>
              </a:solidFill>
              <a:effectLst/>
              <a:uLnTx/>
              <a:uFillTx/>
              <a:latin typeface="+mj-ea"/>
              <a:ea typeface="+mj-ea"/>
              <a:cs typeface="+mn-cs"/>
            </a:endParaRPr>
          </a:p>
        </p:txBody>
      </p:sp>
      <p:sp>
        <p:nvSpPr>
          <p:cNvPr id="6" name="矩形 5"/>
          <p:cNvSpPr/>
          <p:nvPr/>
        </p:nvSpPr>
        <p:spPr>
          <a:xfrm>
            <a:off x="1965353" y="5072636"/>
            <a:ext cx="3342504" cy="1322070"/>
          </a:xfrm>
          <a:prstGeom prst="rect">
            <a:avLst/>
          </a:prstGeom>
        </p:spPr>
        <p:txBody>
          <a:bodyPr wrap="square">
            <a:spAutoFit/>
          </a:bodyPr>
          <a:lstStyle/>
          <a:p>
            <a:pPr indent="457200" algn="just">
              <a:lnSpc>
                <a:spcPct val="125000"/>
              </a:lnSpc>
              <a:defRPr/>
            </a:pPr>
            <a:r>
              <a:rPr sz="1600" dirty="0">
                <a:solidFill>
                  <a:schemeClr val="tx1">
                    <a:lumMod val="75000"/>
                    <a:lumOff val="25000"/>
                  </a:schemeClr>
                </a:solidFill>
                <a:latin typeface="+mn-ea"/>
              </a:rPr>
              <a:t>良好的页面布局会不可避免地导致代码量过大，区域功能及分类不明显，结构较为复杂，维护难度及成本大大上升。</a:t>
            </a:r>
            <a:endParaRPr sz="1600" dirty="0">
              <a:solidFill>
                <a:schemeClr val="tx1">
                  <a:lumMod val="75000"/>
                  <a:lumOff val="25000"/>
                </a:schemeClr>
              </a:solidFill>
              <a:latin typeface="+mn-ea"/>
            </a:endParaRPr>
          </a:p>
        </p:txBody>
      </p:sp>
      <p:sp>
        <p:nvSpPr>
          <p:cNvPr id="8" name="矩形 7"/>
          <p:cNvSpPr/>
          <p:nvPr/>
        </p:nvSpPr>
        <p:spPr>
          <a:xfrm>
            <a:off x="7791767" y="4367998"/>
            <a:ext cx="1707908" cy="429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chemeClr val="accent1"/>
                </a:solidFill>
                <a:effectLst/>
                <a:uLnTx/>
                <a:uFillTx/>
                <a:latin typeface="+mj-ea"/>
                <a:ea typeface="+mj-ea"/>
                <a:cs typeface="+mn-cs"/>
              </a:rPr>
              <a:t>环节繁琐</a:t>
            </a:r>
            <a:endParaRPr kumimoji="0" lang="zh-CN" altLang="en-US" sz="2200" b="1" i="0" u="none" strike="noStrike" kern="1200" cap="none" spc="0" normalizeH="0" baseline="0" noProof="0" dirty="0">
              <a:ln>
                <a:noFill/>
              </a:ln>
              <a:solidFill>
                <a:schemeClr val="accent1"/>
              </a:solidFill>
              <a:effectLst/>
              <a:uLnTx/>
              <a:uFillTx/>
              <a:latin typeface="+mj-ea"/>
              <a:ea typeface="+mj-ea"/>
              <a:cs typeface="+mn-cs"/>
            </a:endParaRPr>
          </a:p>
        </p:txBody>
      </p:sp>
      <p:sp>
        <p:nvSpPr>
          <p:cNvPr id="9" name="矩形 8"/>
          <p:cNvSpPr/>
          <p:nvPr/>
        </p:nvSpPr>
        <p:spPr>
          <a:xfrm>
            <a:off x="6942368" y="4824979"/>
            <a:ext cx="3342504" cy="1014730"/>
          </a:xfrm>
          <a:prstGeom prst="rect">
            <a:avLst/>
          </a:prstGeom>
        </p:spPr>
        <p:txBody>
          <a:bodyPr wrap="square">
            <a:spAutoFit/>
          </a:bodyPr>
          <a:lstStyle/>
          <a:p>
            <a:pPr indent="457200" algn="just">
              <a:lnSpc>
                <a:spcPct val="125000"/>
              </a:lnSpc>
              <a:defRPr/>
            </a:pPr>
            <a:r>
              <a:rPr sz="1600" dirty="0">
                <a:solidFill>
                  <a:schemeClr val="tx1">
                    <a:lumMod val="75000"/>
                    <a:lumOff val="25000"/>
                  </a:schemeClr>
                </a:solidFill>
                <a:latin typeface="+mn-ea"/>
              </a:rPr>
              <a:t>使用原生的代码进行开发会要求具备很强的逻辑思维能力以及基础知识应用能力。</a:t>
            </a:r>
            <a:endParaRPr sz="1600" dirty="0">
              <a:solidFill>
                <a:schemeClr val="tx1">
                  <a:lumMod val="75000"/>
                  <a:lumOff val="25000"/>
                </a:schemeClr>
              </a:solidFill>
              <a:latin typeface="+mn-ea"/>
            </a:endParaRPr>
          </a:p>
        </p:txBody>
      </p:sp>
      <p:sp>
        <p:nvSpPr>
          <p:cNvPr id="136" name="矩形 135"/>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137" name="立方体 136"/>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项目难点</a:t>
            </a:r>
            <a:endParaRPr lang="zh-CN" altLang="en-US" sz="2000" b="1" dirty="0">
              <a:solidFill>
                <a:schemeClr val="bg1"/>
              </a:solidFill>
              <a:latin typeface="+mj-ea"/>
              <a:ea typeface="+mj-ea"/>
            </a:endParaRPr>
          </a:p>
        </p:txBody>
      </p:sp>
      <p:sp>
        <p:nvSpPr>
          <p:cNvPr id="138"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139" name="TextBox 32"/>
          <p:cNvSpPr txBox="1"/>
          <p:nvPr/>
        </p:nvSpPr>
        <p:spPr>
          <a:xfrm>
            <a:off x="715722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a:t>
            </a:r>
            <a:r>
              <a:rPr lang="zh-CN" altLang="en-US" sz="1400" b="1" dirty="0">
                <a:solidFill>
                  <a:schemeClr val="bg1"/>
                </a:solidFill>
                <a:latin typeface="+mj-ea"/>
                <a:ea typeface="+mj-ea"/>
              </a:rPr>
              <a:t>亮点</a:t>
            </a:r>
            <a:endParaRPr lang="zh-CN" altLang="en-US" sz="1400" b="1" dirty="0">
              <a:solidFill>
                <a:schemeClr val="bg1"/>
              </a:solidFill>
              <a:latin typeface="+mj-ea"/>
              <a:ea typeface="+mj-ea"/>
            </a:endParaRPr>
          </a:p>
        </p:txBody>
      </p:sp>
      <p:sp>
        <p:nvSpPr>
          <p:cNvPr id="140"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142"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144" name="任意多边形: 形状 143"/>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5" name="矩形 144"/>
          <p:cNvSpPr/>
          <p:nvPr/>
        </p:nvSpPr>
        <p:spPr>
          <a:xfrm rot="16200000">
            <a:off x="8542813"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p:cNvGrpSpPr/>
          <p:nvPr/>
        </p:nvGrpSpPr>
        <p:grpSpPr>
          <a:xfrm>
            <a:off x="3287465" y="3888758"/>
            <a:ext cx="554657" cy="562928"/>
            <a:chOff x="1884164" y="3073237"/>
            <a:chExt cx="554657" cy="562928"/>
          </a:xfrm>
          <a:solidFill>
            <a:srgbClr val="3843B3"/>
          </a:solidFill>
        </p:grpSpPr>
        <p:sp>
          <p:nvSpPr>
            <p:cNvPr id="170" name="立方体 169"/>
            <p:cNvSpPr/>
            <p:nvPr/>
          </p:nvSpPr>
          <p:spPr>
            <a:xfrm>
              <a:off x="1906909" y="3073237"/>
              <a:ext cx="531912" cy="562928"/>
            </a:xfrm>
            <a:prstGeom prst="cube">
              <a:avLst>
                <a:gd name="adj" fmla="val 16420"/>
              </a:avLst>
            </a:prstGeom>
            <a:grp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1" name="椭圆 170"/>
            <p:cNvSpPr/>
            <p:nvPr/>
          </p:nvSpPr>
          <p:spPr>
            <a:xfrm>
              <a:off x="1884164" y="3217506"/>
              <a:ext cx="494902" cy="32939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dirty="0">
                  <a:solidFill>
                    <a:schemeClr val="bg1"/>
                  </a:solidFill>
                  <a:latin typeface="Bahnschrift SemiBold Condensed" panose="020B0502040204020203" pitchFamily="34" charset="0"/>
                </a:rPr>
                <a:t>01</a:t>
              </a:r>
              <a:endParaRPr lang="zh-CN" altLang="en-US" sz="2160" spc="80" dirty="0">
                <a:solidFill>
                  <a:schemeClr val="bg1"/>
                </a:solidFill>
                <a:latin typeface="Bahnschrift SemiBold Condensed" panose="020B0502040204020203" pitchFamily="34" charset="0"/>
              </a:endParaRPr>
            </a:p>
          </p:txBody>
        </p:sp>
      </p:grpSp>
      <p:grpSp>
        <p:nvGrpSpPr>
          <p:cNvPr id="172" name="组合 171"/>
          <p:cNvGrpSpPr/>
          <p:nvPr/>
        </p:nvGrpSpPr>
        <p:grpSpPr>
          <a:xfrm>
            <a:off x="8379879" y="3723754"/>
            <a:ext cx="554657" cy="562928"/>
            <a:chOff x="1884164" y="3073237"/>
            <a:chExt cx="554657" cy="562928"/>
          </a:xfrm>
          <a:solidFill>
            <a:srgbClr val="3843B3"/>
          </a:solidFill>
        </p:grpSpPr>
        <p:sp>
          <p:nvSpPr>
            <p:cNvPr id="173" name="立方体 172"/>
            <p:cNvSpPr/>
            <p:nvPr/>
          </p:nvSpPr>
          <p:spPr>
            <a:xfrm>
              <a:off x="1906909" y="3073237"/>
              <a:ext cx="531912" cy="562928"/>
            </a:xfrm>
            <a:prstGeom prst="cube">
              <a:avLst>
                <a:gd name="adj" fmla="val 16420"/>
              </a:avLst>
            </a:prstGeom>
            <a:grp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4" name="椭圆 173"/>
            <p:cNvSpPr/>
            <p:nvPr/>
          </p:nvSpPr>
          <p:spPr>
            <a:xfrm>
              <a:off x="1884164" y="3217506"/>
              <a:ext cx="494902" cy="32939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dirty="0">
                  <a:solidFill>
                    <a:schemeClr val="bg1"/>
                  </a:solidFill>
                  <a:latin typeface="Bahnschrift SemiBold Condensed" panose="020B0502040204020203" pitchFamily="34" charset="0"/>
                </a:rPr>
                <a:t>02</a:t>
              </a:r>
              <a:endParaRPr lang="zh-CN" altLang="en-US" sz="2160" spc="80" dirty="0">
                <a:solidFill>
                  <a:schemeClr val="bg1"/>
                </a:solidFill>
                <a:latin typeface="Bahnschrift SemiBold Condensed" panose="020B0502040204020203" pitchFamily="34" charset="0"/>
              </a:endParaRPr>
            </a:p>
          </p:txBody>
        </p:sp>
      </p:grpSp>
      <p:pic>
        <p:nvPicPr>
          <p:cNvPr id="12" name="图形 11"/>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立方体 175"/>
          <p:cNvSpPr/>
          <p:nvPr/>
        </p:nvSpPr>
        <p:spPr>
          <a:xfrm>
            <a:off x="8197850" y="3581400"/>
            <a:ext cx="3073400" cy="711200"/>
          </a:xfrm>
          <a:prstGeom prst="cube">
            <a:avLst>
              <a:gd name="adj" fmla="val 2903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5" name="立方体 174"/>
          <p:cNvSpPr/>
          <p:nvPr/>
        </p:nvSpPr>
        <p:spPr>
          <a:xfrm>
            <a:off x="1977608" y="1803400"/>
            <a:ext cx="6004342" cy="704850"/>
          </a:xfrm>
          <a:prstGeom prst="cube">
            <a:avLst>
              <a:gd name="adj" fmla="val 2903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9" name="图片占位符 19-mask"/>
          <p:cNvSpPr/>
          <p:nvPr/>
        </p:nvSpPr>
        <p:spPr>
          <a:xfrm>
            <a:off x="6770346" y="1922917"/>
            <a:ext cx="3434167" cy="2104474"/>
          </a:xfrm>
          <a:prstGeom prst="rect">
            <a:avLst/>
          </a:prstGeom>
          <a:blipFill dpi="0" rotWithShape="1">
            <a:blip r:embed="rId1">
              <a:grayscl/>
            </a:blip>
            <a:srcRect/>
            <a:stretch>
              <a:fillRect t="-72388" b="-72388"/>
            </a:stretch>
          </a:blipFill>
          <a:ln w="76200">
            <a:solidFill>
              <a:schemeClr val="bg1"/>
            </a:solidFill>
          </a:ln>
          <a:effectLst>
            <a:outerShdw blurRad="228600" dist="165100" dir="5400000" sx="97000" sy="97000" algn="ctr"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25-mask"/>
          <p:cNvSpPr/>
          <p:nvPr/>
        </p:nvSpPr>
        <p:spPr>
          <a:xfrm>
            <a:off x="1324542" y="1671441"/>
            <a:ext cx="4604880" cy="2584487"/>
          </a:xfrm>
          <a:prstGeom prst="rect">
            <a:avLst/>
          </a:prstGeom>
          <a:blipFill>
            <a:blip r:embed="rId2">
              <a:grayscl/>
            </a:blip>
            <a:srcRect/>
            <a:stretch>
              <a:fillRect t="-83631" b="-83631"/>
            </a:stretch>
          </a:blipFill>
          <a:ln w="76200">
            <a:solidFill>
              <a:schemeClr val="bg1"/>
            </a:solidFill>
          </a:ln>
          <a:effectLst>
            <a:outerShdw blurRad="342900" dist="2286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750901" y="4573081"/>
            <a:ext cx="1707908" cy="429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chemeClr val="accent1"/>
                </a:solidFill>
                <a:effectLst/>
                <a:uLnTx/>
                <a:uFillTx/>
                <a:latin typeface="+mj-ea"/>
                <a:ea typeface="+mj-ea"/>
                <a:cs typeface="+mn-cs"/>
              </a:rPr>
              <a:t>心跳功能</a:t>
            </a:r>
            <a:endParaRPr kumimoji="0" lang="zh-CN" altLang="en-US" sz="2200" b="1" i="0" u="none" strike="noStrike" kern="1200" cap="none" spc="0" normalizeH="0" baseline="0" noProof="0" dirty="0">
              <a:ln>
                <a:noFill/>
              </a:ln>
              <a:solidFill>
                <a:schemeClr val="accent1"/>
              </a:solidFill>
              <a:effectLst/>
              <a:uLnTx/>
              <a:uFillTx/>
              <a:latin typeface="+mj-ea"/>
              <a:ea typeface="+mj-ea"/>
              <a:cs typeface="+mn-cs"/>
            </a:endParaRPr>
          </a:p>
        </p:txBody>
      </p:sp>
      <p:sp>
        <p:nvSpPr>
          <p:cNvPr id="6" name="矩形 5"/>
          <p:cNvSpPr/>
          <p:nvPr/>
        </p:nvSpPr>
        <p:spPr>
          <a:xfrm>
            <a:off x="1965353" y="5072636"/>
            <a:ext cx="3342504" cy="1322070"/>
          </a:xfrm>
          <a:prstGeom prst="rect">
            <a:avLst/>
          </a:prstGeom>
        </p:spPr>
        <p:txBody>
          <a:bodyPr wrap="square">
            <a:spAutoFit/>
          </a:bodyPr>
          <a:lstStyle/>
          <a:p>
            <a:pPr indent="457200" algn="just">
              <a:lnSpc>
                <a:spcPct val="125000"/>
              </a:lnSpc>
              <a:defRPr/>
            </a:pPr>
            <a:r>
              <a:rPr sz="1600" dirty="0">
                <a:solidFill>
                  <a:schemeClr val="tx1">
                    <a:lumMod val="75000"/>
                    <a:lumOff val="25000"/>
                  </a:schemeClr>
                </a:solidFill>
                <a:latin typeface="+mn-ea"/>
              </a:rPr>
              <a:t>实时同步显示书籍处理数据以及举报信息，需要实现心跳功能，实时向服务器发起请求，并更新最新消息状态</a:t>
            </a:r>
            <a:r>
              <a:rPr lang="zh-CN" sz="1600" dirty="0">
                <a:solidFill>
                  <a:schemeClr val="tx1">
                    <a:lumMod val="75000"/>
                    <a:lumOff val="25000"/>
                  </a:schemeClr>
                </a:solidFill>
                <a:latin typeface="+mn-ea"/>
              </a:rPr>
              <a:t>。</a:t>
            </a:r>
            <a:endParaRPr lang="zh-CN" sz="1600" dirty="0">
              <a:solidFill>
                <a:schemeClr val="tx1">
                  <a:lumMod val="75000"/>
                  <a:lumOff val="25000"/>
                </a:schemeClr>
              </a:solidFill>
              <a:latin typeface="+mn-ea"/>
            </a:endParaRPr>
          </a:p>
        </p:txBody>
      </p:sp>
      <p:sp>
        <p:nvSpPr>
          <p:cNvPr id="8" name="矩形 7"/>
          <p:cNvSpPr/>
          <p:nvPr/>
        </p:nvSpPr>
        <p:spPr>
          <a:xfrm>
            <a:off x="7791767" y="4367998"/>
            <a:ext cx="1707908" cy="429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chemeClr val="accent1"/>
                </a:solidFill>
                <a:effectLst/>
                <a:uLnTx/>
                <a:uFillTx/>
                <a:latin typeface="+mj-ea"/>
                <a:ea typeface="+mj-ea"/>
                <a:cs typeface="+mn-cs"/>
              </a:rPr>
              <a:t>样式</a:t>
            </a:r>
            <a:r>
              <a:rPr kumimoji="0" lang="zh-CN" altLang="en-US" sz="2200" b="1" i="0" u="none" strike="noStrike" kern="1200" cap="none" spc="0" normalizeH="0" baseline="0" noProof="0" dirty="0">
                <a:ln>
                  <a:noFill/>
                </a:ln>
                <a:solidFill>
                  <a:schemeClr val="accent1"/>
                </a:solidFill>
                <a:effectLst/>
                <a:uLnTx/>
                <a:uFillTx/>
                <a:latin typeface="+mj-ea"/>
                <a:ea typeface="+mj-ea"/>
                <a:cs typeface="+mn-cs"/>
              </a:rPr>
              <a:t>冲突</a:t>
            </a:r>
            <a:endParaRPr kumimoji="0" lang="zh-CN" altLang="en-US" sz="2200" b="1" i="0" u="none" strike="noStrike" kern="1200" cap="none" spc="0" normalizeH="0" baseline="0" noProof="0" dirty="0">
              <a:ln>
                <a:noFill/>
              </a:ln>
              <a:solidFill>
                <a:schemeClr val="accent1"/>
              </a:solidFill>
              <a:effectLst/>
              <a:uLnTx/>
              <a:uFillTx/>
              <a:latin typeface="+mj-ea"/>
              <a:ea typeface="+mj-ea"/>
              <a:cs typeface="+mn-cs"/>
            </a:endParaRPr>
          </a:p>
        </p:txBody>
      </p:sp>
      <p:sp>
        <p:nvSpPr>
          <p:cNvPr id="9" name="矩形 8"/>
          <p:cNvSpPr/>
          <p:nvPr/>
        </p:nvSpPr>
        <p:spPr>
          <a:xfrm>
            <a:off x="6708775" y="4824730"/>
            <a:ext cx="3839845" cy="1322070"/>
          </a:xfrm>
          <a:prstGeom prst="rect">
            <a:avLst/>
          </a:prstGeom>
        </p:spPr>
        <p:txBody>
          <a:bodyPr wrap="square">
            <a:spAutoFit/>
          </a:bodyPr>
          <a:lstStyle/>
          <a:p>
            <a:pPr indent="457200" algn="just">
              <a:lnSpc>
                <a:spcPct val="125000"/>
              </a:lnSpc>
              <a:defRPr/>
            </a:pPr>
            <a:r>
              <a:rPr sz="1600" dirty="0">
                <a:solidFill>
                  <a:schemeClr val="tx1">
                    <a:lumMod val="75000"/>
                    <a:lumOff val="25000"/>
                  </a:schemeClr>
                </a:solidFill>
                <a:latin typeface="+mn-ea"/>
              </a:rPr>
              <a:t>加载只有一个HTML文件的单页面应用时，给DOM元素所起类名可能会出现重复现象，会造成CSS样式冲突，导致非意识性覆盖，影响页面效果</a:t>
            </a:r>
            <a:r>
              <a:rPr lang="zh-CN" sz="1600" dirty="0">
                <a:solidFill>
                  <a:schemeClr val="tx1">
                    <a:lumMod val="75000"/>
                    <a:lumOff val="25000"/>
                  </a:schemeClr>
                </a:solidFill>
                <a:latin typeface="+mn-ea"/>
              </a:rPr>
              <a:t>。</a:t>
            </a:r>
            <a:endParaRPr lang="zh-CN" sz="1600" dirty="0">
              <a:solidFill>
                <a:schemeClr val="tx1">
                  <a:lumMod val="75000"/>
                  <a:lumOff val="25000"/>
                </a:schemeClr>
              </a:solidFill>
              <a:latin typeface="+mn-ea"/>
            </a:endParaRPr>
          </a:p>
        </p:txBody>
      </p:sp>
      <p:sp>
        <p:nvSpPr>
          <p:cNvPr id="136" name="矩形 135"/>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137" name="立方体 136"/>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项目难点</a:t>
            </a:r>
            <a:endParaRPr lang="zh-CN" altLang="en-US" sz="2000" b="1" dirty="0">
              <a:solidFill>
                <a:schemeClr val="bg1"/>
              </a:solidFill>
              <a:latin typeface="+mj-ea"/>
              <a:ea typeface="+mj-ea"/>
            </a:endParaRPr>
          </a:p>
        </p:txBody>
      </p:sp>
      <p:sp>
        <p:nvSpPr>
          <p:cNvPr id="138"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139" name="TextBox 32"/>
          <p:cNvSpPr txBox="1"/>
          <p:nvPr/>
        </p:nvSpPr>
        <p:spPr>
          <a:xfrm>
            <a:off x="715722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a:t>
            </a:r>
            <a:r>
              <a:rPr lang="zh-CN" altLang="en-US" sz="1400" b="1" dirty="0">
                <a:solidFill>
                  <a:schemeClr val="bg1"/>
                </a:solidFill>
                <a:latin typeface="+mj-ea"/>
                <a:ea typeface="+mj-ea"/>
              </a:rPr>
              <a:t>亮点</a:t>
            </a:r>
            <a:endParaRPr lang="zh-CN" altLang="en-US" sz="1400" b="1" dirty="0">
              <a:solidFill>
                <a:schemeClr val="bg1"/>
              </a:solidFill>
              <a:latin typeface="+mj-ea"/>
              <a:ea typeface="+mj-ea"/>
            </a:endParaRPr>
          </a:p>
        </p:txBody>
      </p:sp>
      <p:sp>
        <p:nvSpPr>
          <p:cNvPr id="140"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142"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144" name="任意多边形: 形状 143"/>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5" name="矩形 144"/>
          <p:cNvSpPr/>
          <p:nvPr/>
        </p:nvSpPr>
        <p:spPr>
          <a:xfrm rot="16200000">
            <a:off x="8542813"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p:cNvGrpSpPr/>
          <p:nvPr/>
        </p:nvGrpSpPr>
        <p:grpSpPr>
          <a:xfrm>
            <a:off x="3287465" y="3888758"/>
            <a:ext cx="554657" cy="562928"/>
            <a:chOff x="1884164" y="3073237"/>
            <a:chExt cx="554657" cy="562928"/>
          </a:xfrm>
          <a:solidFill>
            <a:srgbClr val="3843B3"/>
          </a:solidFill>
        </p:grpSpPr>
        <p:sp>
          <p:nvSpPr>
            <p:cNvPr id="170" name="立方体 169"/>
            <p:cNvSpPr/>
            <p:nvPr/>
          </p:nvSpPr>
          <p:spPr>
            <a:xfrm>
              <a:off x="1906909" y="3073237"/>
              <a:ext cx="531912" cy="562928"/>
            </a:xfrm>
            <a:prstGeom prst="cube">
              <a:avLst>
                <a:gd name="adj" fmla="val 16420"/>
              </a:avLst>
            </a:prstGeom>
            <a:grp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1" name="椭圆 170"/>
            <p:cNvSpPr/>
            <p:nvPr/>
          </p:nvSpPr>
          <p:spPr>
            <a:xfrm>
              <a:off x="1884164" y="3217506"/>
              <a:ext cx="494902" cy="32939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dirty="0">
                  <a:solidFill>
                    <a:schemeClr val="bg1"/>
                  </a:solidFill>
                  <a:latin typeface="Bahnschrift SemiBold Condensed" panose="020B0502040204020203" pitchFamily="34" charset="0"/>
                </a:rPr>
                <a:t>03</a:t>
              </a:r>
              <a:endParaRPr lang="zh-CN" altLang="en-US" sz="2160" spc="80" dirty="0">
                <a:solidFill>
                  <a:schemeClr val="bg1"/>
                </a:solidFill>
                <a:latin typeface="Bahnschrift SemiBold Condensed" panose="020B0502040204020203" pitchFamily="34" charset="0"/>
              </a:endParaRPr>
            </a:p>
          </p:txBody>
        </p:sp>
      </p:grpSp>
      <p:grpSp>
        <p:nvGrpSpPr>
          <p:cNvPr id="172" name="组合 171"/>
          <p:cNvGrpSpPr/>
          <p:nvPr/>
        </p:nvGrpSpPr>
        <p:grpSpPr>
          <a:xfrm>
            <a:off x="8379879" y="3723754"/>
            <a:ext cx="554657" cy="562928"/>
            <a:chOff x="1884164" y="3073237"/>
            <a:chExt cx="554657" cy="562928"/>
          </a:xfrm>
          <a:solidFill>
            <a:srgbClr val="3843B3"/>
          </a:solidFill>
        </p:grpSpPr>
        <p:sp>
          <p:nvSpPr>
            <p:cNvPr id="173" name="立方体 172"/>
            <p:cNvSpPr/>
            <p:nvPr/>
          </p:nvSpPr>
          <p:spPr>
            <a:xfrm>
              <a:off x="1906909" y="3073237"/>
              <a:ext cx="531912" cy="562928"/>
            </a:xfrm>
            <a:prstGeom prst="cube">
              <a:avLst>
                <a:gd name="adj" fmla="val 16420"/>
              </a:avLst>
            </a:prstGeom>
            <a:grp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4" name="椭圆 173"/>
            <p:cNvSpPr/>
            <p:nvPr/>
          </p:nvSpPr>
          <p:spPr>
            <a:xfrm>
              <a:off x="1884164" y="3217506"/>
              <a:ext cx="494902" cy="32939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dirty="0">
                  <a:solidFill>
                    <a:schemeClr val="bg1"/>
                  </a:solidFill>
                  <a:latin typeface="Bahnschrift SemiBold Condensed" panose="020B0502040204020203" pitchFamily="34" charset="0"/>
                </a:rPr>
                <a:t>04</a:t>
              </a:r>
              <a:endParaRPr lang="zh-CN" altLang="en-US" sz="2160" spc="80" dirty="0">
                <a:solidFill>
                  <a:schemeClr val="bg1"/>
                </a:solidFill>
                <a:latin typeface="Bahnschrift SemiBold Condensed" panose="020B0502040204020203" pitchFamily="34" charset="0"/>
              </a:endParaRPr>
            </a:p>
          </p:txBody>
        </p:sp>
      </p:grpSp>
      <p:pic>
        <p:nvPicPr>
          <p:cNvPr id="12" name="图形 11"/>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立方体 175"/>
          <p:cNvSpPr/>
          <p:nvPr/>
        </p:nvSpPr>
        <p:spPr>
          <a:xfrm>
            <a:off x="8197850" y="3581400"/>
            <a:ext cx="3073400" cy="711200"/>
          </a:xfrm>
          <a:prstGeom prst="cube">
            <a:avLst>
              <a:gd name="adj" fmla="val 2903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5" name="立方体 174"/>
          <p:cNvSpPr/>
          <p:nvPr/>
        </p:nvSpPr>
        <p:spPr>
          <a:xfrm>
            <a:off x="1977608" y="1803400"/>
            <a:ext cx="6004342" cy="704850"/>
          </a:xfrm>
          <a:prstGeom prst="cube">
            <a:avLst>
              <a:gd name="adj" fmla="val 2903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9" name="图片占位符 19-mask"/>
          <p:cNvSpPr/>
          <p:nvPr/>
        </p:nvSpPr>
        <p:spPr>
          <a:xfrm>
            <a:off x="6770346" y="1922917"/>
            <a:ext cx="3434167" cy="2104474"/>
          </a:xfrm>
          <a:prstGeom prst="rect">
            <a:avLst/>
          </a:prstGeom>
          <a:blipFill dpi="0" rotWithShape="1">
            <a:blip r:embed="rId1">
              <a:grayscl/>
            </a:blip>
            <a:srcRect/>
            <a:stretch>
              <a:fillRect t="-72388" b="-72388"/>
            </a:stretch>
          </a:blipFill>
          <a:ln w="76200">
            <a:solidFill>
              <a:schemeClr val="bg1"/>
            </a:solidFill>
          </a:ln>
          <a:effectLst>
            <a:outerShdw blurRad="228600" dist="165100" dir="5400000" sx="97000" sy="97000" algn="ctr"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25-mask"/>
          <p:cNvSpPr/>
          <p:nvPr/>
        </p:nvSpPr>
        <p:spPr>
          <a:xfrm>
            <a:off x="1324542" y="1671441"/>
            <a:ext cx="4604880" cy="2584487"/>
          </a:xfrm>
          <a:prstGeom prst="rect">
            <a:avLst/>
          </a:prstGeom>
          <a:blipFill>
            <a:blip r:embed="rId2">
              <a:grayscl/>
            </a:blip>
            <a:srcRect/>
            <a:stretch>
              <a:fillRect t="-83631" b="-83631"/>
            </a:stretch>
          </a:blipFill>
          <a:ln w="76200">
            <a:solidFill>
              <a:schemeClr val="bg1"/>
            </a:solidFill>
          </a:ln>
          <a:effectLst>
            <a:outerShdw blurRad="342900" dist="2286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750901" y="4573081"/>
            <a:ext cx="1707908" cy="429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chemeClr val="accent1"/>
                </a:solidFill>
                <a:effectLst/>
                <a:uLnTx/>
                <a:uFillTx/>
                <a:latin typeface="+mj-ea"/>
                <a:ea typeface="+mj-ea"/>
                <a:cs typeface="+mn-cs"/>
              </a:rPr>
              <a:t>避免高并发</a:t>
            </a:r>
            <a:endParaRPr kumimoji="0" lang="zh-CN" altLang="en-US" sz="2200" b="1" i="0" u="none" strike="noStrike" kern="1200" cap="none" spc="0" normalizeH="0" baseline="0" noProof="0" dirty="0">
              <a:ln>
                <a:noFill/>
              </a:ln>
              <a:solidFill>
                <a:schemeClr val="accent1"/>
              </a:solidFill>
              <a:effectLst/>
              <a:uLnTx/>
              <a:uFillTx/>
              <a:latin typeface="+mj-ea"/>
              <a:ea typeface="+mj-ea"/>
              <a:cs typeface="+mn-cs"/>
            </a:endParaRPr>
          </a:p>
        </p:txBody>
      </p:sp>
      <p:sp>
        <p:nvSpPr>
          <p:cNvPr id="6" name="矩形 5"/>
          <p:cNvSpPr/>
          <p:nvPr/>
        </p:nvSpPr>
        <p:spPr>
          <a:xfrm>
            <a:off x="1965353" y="5072636"/>
            <a:ext cx="3342504" cy="1322070"/>
          </a:xfrm>
          <a:prstGeom prst="rect">
            <a:avLst/>
          </a:prstGeom>
        </p:spPr>
        <p:txBody>
          <a:bodyPr wrap="square">
            <a:spAutoFit/>
          </a:bodyPr>
          <a:lstStyle/>
          <a:p>
            <a:pPr indent="457200" algn="just">
              <a:lnSpc>
                <a:spcPct val="125000"/>
              </a:lnSpc>
              <a:defRPr/>
            </a:pPr>
            <a:r>
              <a:rPr sz="1600" dirty="0">
                <a:solidFill>
                  <a:schemeClr val="tx1">
                    <a:lumMod val="75000"/>
                    <a:lumOff val="25000"/>
                  </a:schemeClr>
                </a:solidFill>
                <a:latin typeface="+mn-ea"/>
              </a:rPr>
              <a:t>管理系统中的数据量较大，需要高频次地向服务器申请大量资源，常常会导致一系列如因无法及时接受到对应的资源而导致的报错。</a:t>
            </a:r>
            <a:endParaRPr sz="1600" dirty="0">
              <a:solidFill>
                <a:schemeClr val="tx1">
                  <a:lumMod val="75000"/>
                  <a:lumOff val="25000"/>
                </a:schemeClr>
              </a:solidFill>
              <a:latin typeface="+mn-ea"/>
            </a:endParaRPr>
          </a:p>
        </p:txBody>
      </p:sp>
      <p:sp>
        <p:nvSpPr>
          <p:cNvPr id="8" name="矩形 7"/>
          <p:cNvSpPr/>
          <p:nvPr/>
        </p:nvSpPr>
        <p:spPr>
          <a:xfrm>
            <a:off x="7791767" y="4367998"/>
            <a:ext cx="1707908" cy="429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chemeClr val="accent1"/>
                </a:solidFill>
                <a:effectLst/>
                <a:uLnTx/>
                <a:uFillTx/>
                <a:latin typeface="+mj-ea"/>
                <a:ea typeface="+mj-ea"/>
                <a:cs typeface="+mn-cs"/>
              </a:rPr>
              <a:t>svg</a:t>
            </a:r>
            <a:r>
              <a:rPr kumimoji="0" lang="zh-CN" altLang="en-US" sz="2200" b="1" i="0" u="none" strike="noStrike" kern="1200" cap="none" spc="0" normalizeH="0" baseline="0" noProof="0" dirty="0">
                <a:ln>
                  <a:noFill/>
                </a:ln>
                <a:solidFill>
                  <a:schemeClr val="accent1"/>
                </a:solidFill>
                <a:effectLst/>
                <a:uLnTx/>
                <a:uFillTx/>
                <a:latin typeface="+mj-ea"/>
                <a:ea typeface="+mj-ea"/>
                <a:cs typeface="+mn-cs"/>
              </a:rPr>
              <a:t>绘图</a:t>
            </a:r>
            <a:endParaRPr kumimoji="0" lang="zh-CN" altLang="en-US" sz="2200" b="1" i="0" u="none" strike="noStrike" kern="1200" cap="none" spc="0" normalizeH="0" baseline="0" noProof="0" dirty="0">
              <a:ln>
                <a:noFill/>
              </a:ln>
              <a:solidFill>
                <a:schemeClr val="accent1"/>
              </a:solidFill>
              <a:effectLst/>
              <a:uLnTx/>
              <a:uFillTx/>
              <a:latin typeface="+mj-ea"/>
              <a:ea typeface="+mj-ea"/>
              <a:cs typeface="+mn-cs"/>
            </a:endParaRPr>
          </a:p>
        </p:txBody>
      </p:sp>
      <p:sp>
        <p:nvSpPr>
          <p:cNvPr id="9" name="矩形 8"/>
          <p:cNvSpPr/>
          <p:nvPr/>
        </p:nvSpPr>
        <p:spPr>
          <a:xfrm>
            <a:off x="6942368" y="4824979"/>
            <a:ext cx="3342504" cy="1630045"/>
          </a:xfrm>
          <a:prstGeom prst="rect">
            <a:avLst/>
          </a:prstGeom>
        </p:spPr>
        <p:txBody>
          <a:bodyPr wrap="square">
            <a:spAutoFit/>
          </a:bodyPr>
          <a:lstStyle/>
          <a:p>
            <a:pPr indent="457200" algn="just">
              <a:lnSpc>
                <a:spcPct val="125000"/>
              </a:lnSpc>
              <a:defRPr/>
            </a:pPr>
            <a:r>
              <a:rPr sz="1600" dirty="0">
                <a:solidFill>
                  <a:schemeClr val="tx1">
                    <a:lumMod val="75000"/>
                    <a:lumOff val="25000"/>
                  </a:schemeClr>
                </a:solidFill>
                <a:latin typeface="+mn-ea"/>
              </a:rPr>
              <a:t>需要大量的测试与比对才能实现一个图标的创作，如同在现实中拿着一支画笔，从绘制贝塞尔曲线到添加滤镜，制作过程需要耗费一定的时间</a:t>
            </a:r>
            <a:r>
              <a:rPr lang="zh-CN" sz="1600" dirty="0">
                <a:solidFill>
                  <a:schemeClr val="tx1">
                    <a:lumMod val="75000"/>
                    <a:lumOff val="25000"/>
                  </a:schemeClr>
                </a:solidFill>
                <a:latin typeface="+mn-ea"/>
              </a:rPr>
              <a:t>。</a:t>
            </a:r>
            <a:endParaRPr lang="zh-CN" sz="1600" dirty="0">
              <a:solidFill>
                <a:schemeClr val="tx1">
                  <a:lumMod val="75000"/>
                  <a:lumOff val="25000"/>
                </a:schemeClr>
              </a:solidFill>
              <a:latin typeface="+mn-ea"/>
            </a:endParaRPr>
          </a:p>
        </p:txBody>
      </p:sp>
      <p:sp>
        <p:nvSpPr>
          <p:cNvPr id="136" name="矩形 135"/>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137" name="立方体 136"/>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项目难点</a:t>
            </a:r>
            <a:endParaRPr lang="zh-CN" altLang="en-US" sz="2000" b="1" dirty="0">
              <a:solidFill>
                <a:schemeClr val="bg1"/>
              </a:solidFill>
              <a:latin typeface="+mj-ea"/>
              <a:ea typeface="+mj-ea"/>
            </a:endParaRPr>
          </a:p>
        </p:txBody>
      </p:sp>
      <p:sp>
        <p:nvSpPr>
          <p:cNvPr id="138"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139" name="TextBox 32"/>
          <p:cNvSpPr txBox="1"/>
          <p:nvPr/>
        </p:nvSpPr>
        <p:spPr>
          <a:xfrm>
            <a:off x="715722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a:t>
            </a:r>
            <a:r>
              <a:rPr lang="zh-CN" altLang="en-US" sz="1400" b="1" dirty="0">
                <a:solidFill>
                  <a:schemeClr val="bg1"/>
                </a:solidFill>
                <a:latin typeface="+mj-ea"/>
                <a:ea typeface="+mj-ea"/>
              </a:rPr>
              <a:t>亮点</a:t>
            </a:r>
            <a:endParaRPr lang="zh-CN" altLang="en-US" sz="1400" b="1" dirty="0">
              <a:solidFill>
                <a:schemeClr val="bg1"/>
              </a:solidFill>
              <a:latin typeface="+mj-ea"/>
              <a:ea typeface="+mj-ea"/>
            </a:endParaRPr>
          </a:p>
        </p:txBody>
      </p:sp>
      <p:sp>
        <p:nvSpPr>
          <p:cNvPr id="140"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142"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144" name="任意多边形: 形状 143"/>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5" name="矩形 144"/>
          <p:cNvSpPr/>
          <p:nvPr/>
        </p:nvSpPr>
        <p:spPr>
          <a:xfrm rot="16200000">
            <a:off x="8542813"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p:cNvGrpSpPr/>
          <p:nvPr/>
        </p:nvGrpSpPr>
        <p:grpSpPr>
          <a:xfrm>
            <a:off x="3287465" y="3888758"/>
            <a:ext cx="554657" cy="562928"/>
            <a:chOff x="1884164" y="3073237"/>
            <a:chExt cx="554657" cy="562928"/>
          </a:xfrm>
          <a:solidFill>
            <a:srgbClr val="3843B3"/>
          </a:solidFill>
        </p:grpSpPr>
        <p:sp>
          <p:nvSpPr>
            <p:cNvPr id="170" name="立方体 169"/>
            <p:cNvSpPr/>
            <p:nvPr/>
          </p:nvSpPr>
          <p:spPr>
            <a:xfrm>
              <a:off x="1906909" y="3073237"/>
              <a:ext cx="531912" cy="562928"/>
            </a:xfrm>
            <a:prstGeom prst="cube">
              <a:avLst>
                <a:gd name="adj" fmla="val 16420"/>
              </a:avLst>
            </a:prstGeom>
            <a:grp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1" name="椭圆 170"/>
            <p:cNvSpPr/>
            <p:nvPr/>
          </p:nvSpPr>
          <p:spPr>
            <a:xfrm>
              <a:off x="1884164" y="3217506"/>
              <a:ext cx="494902" cy="32939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dirty="0">
                  <a:solidFill>
                    <a:schemeClr val="bg1"/>
                  </a:solidFill>
                  <a:latin typeface="Bahnschrift SemiBold Condensed" panose="020B0502040204020203" pitchFamily="34" charset="0"/>
                </a:rPr>
                <a:t>05</a:t>
              </a:r>
              <a:endParaRPr lang="zh-CN" altLang="en-US" sz="2160" spc="80" dirty="0">
                <a:solidFill>
                  <a:schemeClr val="bg1"/>
                </a:solidFill>
                <a:latin typeface="Bahnschrift SemiBold Condensed" panose="020B0502040204020203" pitchFamily="34" charset="0"/>
              </a:endParaRPr>
            </a:p>
          </p:txBody>
        </p:sp>
      </p:grpSp>
      <p:grpSp>
        <p:nvGrpSpPr>
          <p:cNvPr id="172" name="组合 171"/>
          <p:cNvGrpSpPr/>
          <p:nvPr/>
        </p:nvGrpSpPr>
        <p:grpSpPr>
          <a:xfrm>
            <a:off x="8379879" y="3723754"/>
            <a:ext cx="554657" cy="562928"/>
            <a:chOff x="1884164" y="3073237"/>
            <a:chExt cx="554657" cy="562928"/>
          </a:xfrm>
          <a:solidFill>
            <a:srgbClr val="3843B3"/>
          </a:solidFill>
        </p:grpSpPr>
        <p:sp>
          <p:nvSpPr>
            <p:cNvPr id="173" name="立方体 172"/>
            <p:cNvSpPr/>
            <p:nvPr/>
          </p:nvSpPr>
          <p:spPr>
            <a:xfrm>
              <a:off x="1906909" y="3073237"/>
              <a:ext cx="531912" cy="562928"/>
            </a:xfrm>
            <a:prstGeom prst="cube">
              <a:avLst>
                <a:gd name="adj" fmla="val 16420"/>
              </a:avLst>
            </a:prstGeom>
            <a:grp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4" name="椭圆 173"/>
            <p:cNvSpPr/>
            <p:nvPr/>
          </p:nvSpPr>
          <p:spPr>
            <a:xfrm>
              <a:off x="1884164" y="3217506"/>
              <a:ext cx="494902" cy="32939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dirty="0">
                  <a:solidFill>
                    <a:schemeClr val="bg1"/>
                  </a:solidFill>
                  <a:latin typeface="Bahnschrift SemiBold Condensed" panose="020B0502040204020203" pitchFamily="34" charset="0"/>
                </a:rPr>
                <a:t>06</a:t>
              </a:r>
              <a:endParaRPr lang="zh-CN" altLang="en-US" sz="2160" spc="80" dirty="0">
                <a:solidFill>
                  <a:schemeClr val="bg1"/>
                </a:solidFill>
                <a:latin typeface="Bahnschrift SemiBold Condensed" panose="020B0502040204020203" pitchFamily="34" charset="0"/>
              </a:endParaRPr>
            </a:p>
          </p:txBody>
        </p:sp>
      </p:grpSp>
      <p:pic>
        <p:nvPicPr>
          <p:cNvPr id="12" name="图形 11"/>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立方体 175"/>
          <p:cNvSpPr/>
          <p:nvPr/>
        </p:nvSpPr>
        <p:spPr>
          <a:xfrm>
            <a:off x="8197850" y="3581400"/>
            <a:ext cx="3073400" cy="711200"/>
          </a:xfrm>
          <a:prstGeom prst="cube">
            <a:avLst>
              <a:gd name="adj" fmla="val 2903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5" name="立方体 174"/>
          <p:cNvSpPr/>
          <p:nvPr/>
        </p:nvSpPr>
        <p:spPr>
          <a:xfrm>
            <a:off x="1977608" y="1803400"/>
            <a:ext cx="6004342" cy="704850"/>
          </a:xfrm>
          <a:prstGeom prst="cube">
            <a:avLst>
              <a:gd name="adj" fmla="val 2903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9" name="图片占位符 19-mask"/>
          <p:cNvSpPr/>
          <p:nvPr/>
        </p:nvSpPr>
        <p:spPr>
          <a:xfrm>
            <a:off x="6770346" y="1922917"/>
            <a:ext cx="3434167" cy="2104474"/>
          </a:xfrm>
          <a:prstGeom prst="rect">
            <a:avLst/>
          </a:prstGeom>
          <a:blipFill dpi="0" rotWithShape="1">
            <a:blip r:embed="rId1">
              <a:grayscl/>
            </a:blip>
            <a:srcRect/>
            <a:stretch>
              <a:fillRect t="-72388" b="-72388"/>
            </a:stretch>
          </a:blipFill>
          <a:ln w="76200">
            <a:solidFill>
              <a:schemeClr val="bg1"/>
            </a:solidFill>
          </a:ln>
          <a:effectLst>
            <a:outerShdw blurRad="228600" dist="165100" dir="5400000" sx="97000" sy="97000" algn="ctr"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25-mask"/>
          <p:cNvSpPr/>
          <p:nvPr/>
        </p:nvSpPr>
        <p:spPr>
          <a:xfrm>
            <a:off x="1324542" y="1671441"/>
            <a:ext cx="4604880" cy="2584487"/>
          </a:xfrm>
          <a:prstGeom prst="rect">
            <a:avLst/>
          </a:prstGeom>
          <a:blipFill>
            <a:blip r:embed="rId2">
              <a:grayscl/>
            </a:blip>
            <a:srcRect/>
            <a:stretch>
              <a:fillRect t="-83631" b="-83631"/>
            </a:stretch>
          </a:blipFill>
          <a:ln w="76200">
            <a:solidFill>
              <a:schemeClr val="bg1"/>
            </a:solidFill>
          </a:ln>
          <a:effectLst>
            <a:outerShdw blurRad="342900" dist="2286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750901" y="4573081"/>
            <a:ext cx="1707908" cy="429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chemeClr val="accent1"/>
                </a:solidFill>
                <a:effectLst/>
                <a:uLnTx/>
                <a:uFillTx/>
                <a:latin typeface="+mj-ea"/>
                <a:ea typeface="+mj-ea"/>
                <a:cs typeface="+mn-cs"/>
              </a:rPr>
              <a:t>权限分离</a:t>
            </a:r>
            <a:endParaRPr kumimoji="0" lang="zh-CN" altLang="en-US" sz="2200" b="1" i="0" u="none" strike="noStrike" kern="1200" cap="none" spc="0" normalizeH="0" baseline="0" noProof="0" dirty="0">
              <a:ln>
                <a:noFill/>
              </a:ln>
              <a:solidFill>
                <a:schemeClr val="accent1"/>
              </a:solidFill>
              <a:effectLst/>
              <a:uLnTx/>
              <a:uFillTx/>
              <a:latin typeface="+mj-ea"/>
              <a:ea typeface="+mj-ea"/>
              <a:cs typeface="+mn-cs"/>
            </a:endParaRPr>
          </a:p>
        </p:txBody>
      </p:sp>
      <p:sp>
        <p:nvSpPr>
          <p:cNvPr id="6" name="矩形 5"/>
          <p:cNvSpPr/>
          <p:nvPr/>
        </p:nvSpPr>
        <p:spPr>
          <a:xfrm>
            <a:off x="1551940" y="5072380"/>
            <a:ext cx="4202430" cy="1322070"/>
          </a:xfrm>
          <a:prstGeom prst="rect">
            <a:avLst/>
          </a:prstGeom>
        </p:spPr>
        <p:txBody>
          <a:bodyPr wrap="square">
            <a:spAutoFit/>
          </a:bodyPr>
          <a:lstStyle/>
          <a:p>
            <a:pPr indent="457200" algn="just">
              <a:lnSpc>
                <a:spcPct val="125000"/>
              </a:lnSpc>
              <a:defRPr/>
            </a:pPr>
            <a:r>
              <a:rPr sz="1600" dirty="0">
                <a:solidFill>
                  <a:schemeClr val="tx1">
                    <a:lumMod val="75000"/>
                    <a:lumOff val="25000"/>
                  </a:schemeClr>
                </a:solidFill>
                <a:latin typeface="+mn-ea"/>
              </a:rPr>
              <a:t>在多数情况下都是通过页面分流进行功能实现的，本系统为单页面应用，则需要通过有效的相关模块处理，来表现管理员的权限不同</a:t>
            </a:r>
            <a:r>
              <a:rPr lang="zh-CN" sz="1600" dirty="0">
                <a:solidFill>
                  <a:schemeClr val="tx1">
                    <a:lumMod val="75000"/>
                    <a:lumOff val="25000"/>
                  </a:schemeClr>
                </a:solidFill>
                <a:latin typeface="+mn-ea"/>
              </a:rPr>
              <a:t>。</a:t>
            </a:r>
            <a:endParaRPr lang="zh-CN" sz="1600" dirty="0">
              <a:solidFill>
                <a:schemeClr val="tx1">
                  <a:lumMod val="75000"/>
                  <a:lumOff val="25000"/>
                </a:schemeClr>
              </a:solidFill>
              <a:latin typeface="+mn-ea"/>
            </a:endParaRPr>
          </a:p>
        </p:txBody>
      </p:sp>
      <p:sp>
        <p:nvSpPr>
          <p:cNvPr id="8" name="矩形 7"/>
          <p:cNvSpPr/>
          <p:nvPr/>
        </p:nvSpPr>
        <p:spPr>
          <a:xfrm>
            <a:off x="7791767" y="4367998"/>
            <a:ext cx="1707908" cy="4298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chemeClr val="accent1"/>
                </a:solidFill>
                <a:effectLst/>
                <a:uLnTx/>
                <a:uFillTx/>
                <a:latin typeface="+mj-ea"/>
                <a:ea typeface="+mj-ea"/>
                <a:cs typeface="+mn-cs"/>
              </a:rPr>
              <a:t>亮点即难点</a:t>
            </a:r>
            <a:endParaRPr kumimoji="0" lang="zh-CN" altLang="en-US" sz="2200" b="1" i="0" u="none" strike="noStrike" kern="1200" cap="none" spc="0" normalizeH="0" baseline="0" noProof="0" dirty="0">
              <a:ln>
                <a:noFill/>
              </a:ln>
              <a:solidFill>
                <a:schemeClr val="accent1"/>
              </a:solidFill>
              <a:effectLst/>
              <a:uLnTx/>
              <a:uFillTx/>
              <a:latin typeface="+mj-ea"/>
              <a:ea typeface="+mj-ea"/>
              <a:cs typeface="+mn-cs"/>
            </a:endParaRPr>
          </a:p>
        </p:txBody>
      </p:sp>
      <p:sp>
        <p:nvSpPr>
          <p:cNvPr id="9" name="矩形 8"/>
          <p:cNvSpPr/>
          <p:nvPr/>
        </p:nvSpPr>
        <p:spPr>
          <a:xfrm>
            <a:off x="6942368" y="4824979"/>
            <a:ext cx="3342504" cy="1014730"/>
          </a:xfrm>
          <a:prstGeom prst="rect">
            <a:avLst/>
          </a:prstGeom>
        </p:spPr>
        <p:txBody>
          <a:bodyPr wrap="square">
            <a:spAutoFit/>
          </a:bodyPr>
          <a:lstStyle/>
          <a:p>
            <a:pPr indent="457200" algn="just">
              <a:lnSpc>
                <a:spcPct val="125000"/>
              </a:lnSpc>
              <a:defRPr/>
            </a:pPr>
            <a:r>
              <a:rPr sz="1600" dirty="0">
                <a:solidFill>
                  <a:schemeClr val="tx1">
                    <a:lumMod val="75000"/>
                    <a:lumOff val="25000"/>
                  </a:schemeClr>
                </a:solidFill>
                <a:latin typeface="+mn-ea"/>
              </a:rPr>
              <a:t>所有亮点都是在克服所面临难点的基础上打磨出来的，因为克服难点这一过程的本身就是亮点。</a:t>
            </a:r>
            <a:endParaRPr sz="1600" dirty="0">
              <a:solidFill>
                <a:schemeClr val="tx1">
                  <a:lumMod val="75000"/>
                  <a:lumOff val="25000"/>
                </a:schemeClr>
              </a:solidFill>
              <a:latin typeface="+mn-ea"/>
            </a:endParaRPr>
          </a:p>
        </p:txBody>
      </p:sp>
      <p:sp>
        <p:nvSpPr>
          <p:cNvPr id="136" name="矩形 135"/>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137" name="立方体 136"/>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项目难点</a:t>
            </a:r>
            <a:endParaRPr lang="zh-CN" altLang="en-US" sz="2000" b="1" dirty="0">
              <a:solidFill>
                <a:schemeClr val="bg1"/>
              </a:solidFill>
              <a:latin typeface="+mj-ea"/>
              <a:ea typeface="+mj-ea"/>
            </a:endParaRPr>
          </a:p>
        </p:txBody>
      </p:sp>
      <p:sp>
        <p:nvSpPr>
          <p:cNvPr id="138"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139" name="TextBox 32"/>
          <p:cNvSpPr txBox="1"/>
          <p:nvPr/>
        </p:nvSpPr>
        <p:spPr>
          <a:xfrm>
            <a:off x="715722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a:t>
            </a:r>
            <a:r>
              <a:rPr lang="zh-CN" altLang="en-US" sz="1400" b="1" dirty="0">
                <a:solidFill>
                  <a:schemeClr val="bg1"/>
                </a:solidFill>
                <a:latin typeface="+mj-ea"/>
                <a:ea typeface="+mj-ea"/>
              </a:rPr>
              <a:t>亮点</a:t>
            </a:r>
            <a:endParaRPr lang="zh-CN" altLang="en-US" sz="1400" b="1" dirty="0">
              <a:solidFill>
                <a:schemeClr val="bg1"/>
              </a:solidFill>
              <a:latin typeface="+mj-ea"/>
              <a:ea typeface="+mj-ea"/>
            </a:endParaRPr>
          </a:p>
        </p:txBody>
      </p:sp>
      <p:sp>
        <p:nvSpPr>
          <p:cNvPr id="140"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142"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144" name="任意多边形: 形状 143"/>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5" name="矩形 144"/>
          <p:cNvSpPr/>
          <p:nvPr/>
        </p:nvSpPr>
        <p:spPr>
          <a:xfrm rot="16200000">
            <a:off x="8542813"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9" name="组合 168"/>
          <p:cNvGrpSpPr/>
          <p:nvPr/>
        </p:nvGrpSpPr>
        <p:grpSpPr>
          <a:xfrm>
            <a:off x="3287465" y="3888758"/>
            <a:ext cx="554657" cy="562928"/>
            <a:chOff x="1884164" y="3073237"/>
            <a:chExt cx="554657" cy="562928"/>
          </a:xfrm>
          <a:solidFill>
            <a:srgbClr val="3843B3"/>
          </a:solidFill>
        </p:grpSpPr>
        <p:sp>
          <p:nvSpPr>
            <p:cNvPr id="170" name="立方体 169"/>
            <p:cNvSpPr/>
            <p:nvPr/>
          </p:nvSpPr>
          <p:spPr>
            <a:xfrm>
              <a:off x="1906909" y="3073237"/>
              <a:ext cx="531912" cy="562928"/>
            </a:xfrm>
            <a:prstGeom prst="cube">
              <a:avLst>
                <a:gd name="adj" fmla="val 16420"/>
              </a:avLst>
            </a:prstGeom>
            <a:grp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1" name="椭圆 170"/>
            <p:cNvSpPr/>
            <p:nvPr/>
          </p:nvSpPr>
          <p:spPr>
            <a:xfrm>
              <a:off x="1884164" y="3217506"/>
              <a:ext cx="494902" cy="32939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dirty="0">
                  <a:solidFill>
                    <a:schemeClr val="bg1"/>
                  </a:solidFill>
                  <a:latin typeface="Bahnschrift SemiBold Condensed" panose="020B0502040204020203" pitchFamily="34" charset="0"/>
                </a:rPr>
                <a:t>07</a:t>
              </a:r>
              <a:endParaRPr lang="zh-CN" altLang="en-US" sz="2160" spc="80" dirty="0">
                <a:solidFill>
                  <a:schemeClr val="bg1"/>
                </a:solidFill>
                <a:latin typeface="Bahnschrift SemiBold Condensed" panose="020B0502040204020203" pitchFamily="34" charset="0"/>
              </a:endParaRPr>
            </a:p>
          </p:txBody>
        </p:sp>
      </p:grpSp>
      <p:grpSp>
        <p:nvGrpSpPr>
          <p:cNvPr id="172" name="组合 171"/>
          <p:cNvGrpSpPr/>
          <p:nvPr/>
        </p:nvGrpSpPr>
        <p:grpSpPr>
          <a:xfrm>
            <a:off x="8379879" y="3723754"/>
            <a:ext cx="554657" cy="562928"/>
            <a:chOff x="1884164" y="3073237"/>
            <a:chExt cx="554657" cy="562928"/>
          </a:xfrm>
          <a:solidFill>
            <a:srgbClr val="3843B3"/>
          </a:solidFill>
        </p:grpSpPr>
        <p:sp>
          <p:nvSpPr>
            <p:cNvPr id="173" name="立方体 172"/>
            <p:cNvSpPr/>
            <p:nvPr/>
          </p:nvSpPr>
          <p:spPr>
            <a:xfrm>
              <a:off x="1906909" y="3073237"/>
              <a:ext cx="531912" cy="562928"/>
            </a:xfrm>
            <a:prstGeom prst="cube">
              <a:avLst>
                <a:gd name="adj" fmla="val 16420"/>
              </a:avLst>
            </a:prstGeom>
            <a:grp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4" name="椭圆 173"/>
            <p:cNvSpPr/>
            <p:nvPr/>
          </p:nvSpPr>
          <p:spPr>
            <a:xfrm>
              <a:off x="1884164" y="3217506"/>
              <a:ext cx="494902" cy="32939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dirty="0">
                  <a:solidFill>
                    <a:schemeClr val="bg1"/>
                  </a:solidFill>
                  <a:latin typeface="Bahnschrift SemiBold Condensed" panose="020B0502040204020203" pitchFamily="34" charset="0"/>
                </a:rPr>
                <a:t>08</a:t>
              </a:r>
              <a:endParaRPr lang="zh-CN" altLang="en-US" sz="2160" spc="80" dirty="0">
                <a:solidFill>
                  <a:schemeClr val="bg1"/>
                </a:solidFill>
                <a:latin typeface="Bahnschrift SemiBold Condensed" panose="020B0502040204020203" pitchFamily="34" charset="0"/>
              </a:endParaRPr>
            </a:p>
          </p:txBody>
        </p:sp>
      </p:grpSp>
      <p:pic>
        <p:nvPicPr>
          <p:cNvPr id="12" name="图形 11"/>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心得体会</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0035"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4</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5507" y="2461803"/>
            <a:ext cx="1912620" cy="19733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2000" y="796672"/>
            <a:ext cx="5392402" cy="5392401"/>
          </a:xfrm>
          <a:prstGeom prst="ellipse">
            <a:avLst/>
          </a:prstGeom>
          <a:noFill/>
          <a:ln w="635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89667" y="-250994"/>
            <a:ext cx="7487735" cy="748773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0010" y="1110117"/>
            <a:ext cx="6810228" cy="6810226"/>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43543" y="-1707853"/>
            <a:ext cx="7487735" cy="7487734"/>
          </a:xfrm>
          <a:prstGeom prst="ellipse">
            <a:avLst/>
          </a:prstGeom>
          <a:noFill/>
          <a:ln w="6350">
            <a:solidFill>
              <a:schemeClr val="bg1">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85488" y="1791863"/>
            <a:ext cx="3468634" cy="3468634"/>
          </a:xfrm>
          <a:prstGeom prst="ellipse">
            <a:avLst/>
          </a:prstGeom>
          <a:noFill/>
          <a:ln w="44450">
            <a:solidFill>
              <a:srgbClr val="3843B3">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878743" y="1885118"/>
            <a:ext cx="3282124" cy="3282124"/>
          </a:xfrm>
          <a:prstGeom prst="ellipse">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6469802" y="1599717"/>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608188" y="2808176"/>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44375" y="4071323"/>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5568830" y="1486443"/>
            <a:ext cx="619822" cy="634301"/>
            <a:chOff x="5305305" y="963203"/>
            <a:chExt cx="619822" cy="634301"/>
          </a:xfrm>
        </p:grpSpPr>
        <p:sp>
          <p:nvSpPr>
            <p:cNvPr id="12" name="椭圆 11"/>
            <p:cNvSpPr/>
            <p:nvPr/>
          </p:nvSpPr>
          <p:spPr>
            <a:xfrm>
              <a:off x="5305305" y="977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3" name="文本框 22"/>
            <p:cNvSpPr txBox="1"/>
            <p:nvPr/>
          </p:nvSpPr>
          <p:spPr>
            <a:xfrm>
              <a:off x="5398921" y="963203"/>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1</a:t>
              </a:r>
              <a:endParaRPr lang="zh-CN" altLang="en-US" sz="3200" dirty="0">
                <a:solidFill>
                  <a:schemeClr val="bg1"/>
                </a:solidFill>
                <a:latin typeface="Novecento wide Bold" panose="00000805000000000000" pitchFamily="50" charset="0"/>
              </a:endParaRPr>
            </a:p>
          </p:txBody>
        </p:sp>
      </p:grpSp>
      <p:grpSp>
        <p:nvGrpSpPr>
          <p:cNvPr id="24" name="组合 23"/>
          <p:cNvGrpSpPr/>
          <p:nvPr/>
        </p:nvGrpSpPr>
        <p:grpSpPr>
          <a:xfrm>
            <a:off x="5912241" y="2807805"/>
            <a:ext cx="619822" cy="619822"/>
            <a:chOff x="5420875" y="1793022"/>
            <a:chExt cx="619822" cy="619822"/>
          </a:xfrm>
        </p:grpSpPr>
        <p:sp>
          <p:nvSpPr>
            <p:cNvPr id="25" name="椭圆 24"/>
            <p:cNvSpPr/>
            <p:nvPr/>
          </p:nvSpPr>
          <p:spPr>
            <a:xfrm>
              <a:off x="5420875" y="179302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6" name="文本框 25"/>
            <p:cNvSpPr txBox="1"/>
            <p:nvPr/>
          </p:nvSpPr>
          <p:spPr>
            <a:xfrm>
              <a:off x="5530366" y="1793148"/>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2</a:t>
              </a:r>
              <a:endParaRPr lang="zh-CN" altLang="en-US" sz="3200" dirty="0">
                <a:solidFill>
                  <a:schemeClr val="bg1"/>
                </a:solidFill>
                <a:latin typeface="Novecento wide Bold" panose="00000805000000000000" pitchFamily="50" charset="0"/>
              </a:endParaRPr>
            </a:p>
          </p:txBody>
        </p:sp>
      </p:grpSp>
      <p:grpSp>
        <p:nvGrpSpPr>
          <p:cNvPr id="27" name="组合 26"/>
          <p:cNvGrpSpPr/>
          <p:nvPr/>
        </p:nvGrpSpPr>
        <p:grpSpPr>
          <a:xfrm>
            <a:off x="5912364" y="3929605"/>
            <a:ext cx="619822" cy="619822"/>
            <a:chOff x="5289430" y="995462"/>
            <a:chExt cx="619822" cy="619822"/>
          </a:xfrm>
        </p:grpSpPr>
        <p:sp>
          <p:nvSpPr>
            <p:cNvPr id="28" name="椭圆 27"/>
            <p:cNvSpPr/>
            <p:nvPr/>
          </p:nvSpPr>
          <p:spPr>
            <a:xfrm>
              <a:off x="5289430" y="99546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29" name="文本框 28"/>
            <p:cNvSpPr txBox="1"/>
            <p:nvPr/>
          </p:nvSpPr>
          <p:spPr>
            <a:xfrm>
              <a:off x="5388761" y="1012098"/>
              <a:ext cx="453024" cy="58477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3</a:t>
              </a:r>
              <a:endParaRPr lang="zh-CN" altLang="en-US" sz="3200" dirty="0">
                <a:solidFill>
                  <a:schemeClr val="bg1"/>
                </a:solidFill>
                <a:latin typeface="Novecento wide Bold" panose="00000805000000000000" pitchFamily="50" charset="0"/>
              </a:endParaRPr>
            </a:p>
          </p:txBody>
        </p:sp>
      </p:grpSp>
      <p:sp>
        <p:nvSpPr>
          <p:cNvPr id="36" name="文本框 35"/>
          <p:cNvSpPr txBox="1"/>
          <p:nvPr/>
        </p:nvSpPr>
        <p:spPr>
          <a:xfrm>
            <a:off x="1029825" y="3013500"/>
            <a:ext cx="2979960"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答辩目录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6464577" y="1589326"/>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项目介绍</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6710335" y="2758613"/>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a:t>
            </a:r>
            <a:r>
              <a:rPr lang="zh-CN" altLang="en-US" sz="2400" dirty="0">
                <a:solidFill>
                  <a:schemeClr val="bg2">
                    <a:lumMod val="25000"/>
                  </a:schemeClr>
                </a:solidFill>
                <a:latin typeface="微软雅黑" panose="020B0503020204020204" pitchFamily="34" charset="-122"/>
                <a:ea typeface="微软雅黑" panose="020B0503020204020204" pitchFamily="34" charset="-122"/>
              </a:rPr>
              <a:t>亮点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6710336" y="4021624"/>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7" name="图形 4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95832" y="2323777"/>
            <a:ext cx="2197822" cy="2267595"/>
          </a:xfrm>
          <a:prstGeom prst="rect">
            <a:avLst/>
          </a:prstGeom>
        </p:spPr>
      </p:pic>
      <p:sp>
        <p:nvSpPr>
          <p:cNvPr id="39" name="文本框 38"/>
          <p:cNvSpPr txBox="1"/>
          <p:nvPr/>
        </p:nvSpPr>
        <p:spPr>
          <a:xfrm>
            <a:off x="1079850" y="3707176"/>
            <a:ext cx="2944632" cy="400110"/>
          </a:xfrm>
          <a:prstGeom prst="rect">
            <a:avLst/>
          </a:prstGeom>
          <a:noFill/>
        </p:spPr>
        <p:txBody>
          <a:bodyPr wrap="square" rtlCol="0">
            <a:spAutoFit/>
          </a:bodyPr>
          <a:lstStyle/>
          <a:p>
            <a:pPr algn="ctr"/>
            <a:r>
              <a:rPr lang="en-US" altLang="zh-CN" sz="2000" dirty="0">
                <a:ln>
                  <a:solidFill>
                    <a:schemeClr val="bg1"/>
                  </a:solidFill>
                </a:ln>
                <a:noFill/>
                <a:latin typeface="Novecento wide Bold" panose="00000805000000000000" pitchFamily="50" charset="0"/>
                <a:ea typeface="思源黑体 Medium" panose="020B0600000000000000" pitchFamily="34" charset="-122"/>
              </a:rPr>
              <a:t>Directory</a:t>
            </a:r>
            <a:endParaRPr lang="zh-CN" altLang="en-US" sz="2000" dirty="0">
              <a:ln>
                <a:solidFill>
                  <a:schemeClr val="bg1"/>
                </a:solidFill>
              </a:ln>
              <a:noFill/>
              <a:latin typeface="Novecento wide Bold" panose="00000805000000000000" pitchFamily="50" charset="0"/>
              <a:ea typeface="思源黑体 Medium" panose="020B0600000000000000" pitchFamily="34" charset="-122"/>
            </a:endParaRPr>
          </a:p>
        </p:txBody>
      </p:sp>
      <p:sp>
        <p:nvSpPr>
          <p:cNvPr id="33" name="矩形 32"/>
          <p:cNvSpPr/>
          <p:nvPr/>
        </p:nvSpPr>
        <p:spPr>
          <a:xfrm>
            <a:off x="6386271" y="5167231"/>
            <a:ext cx="4226560" cy="410803"/>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5508292" y="5049843"/>
            <a:ext cx="619822" cy="619822"/>
            <a:chOff x="5521205" y="596682"/>
            <a:chExt cx="619822" cy="619822"/>
          </a:xfrm>
        </p:grpSpPr>
        <p:sp>
          <p:nvSpPr>
            <p:cNvPr id="35" name="椭圆 34"/>
            <p:cNvSpPr/>
            <p:nvPr/>
          </p:nvSpPr>
          <p:spPr>
            <a:xfrm>
              <a:off x="5521205" y="596682"/>
              <a:ext cx="619822" cy="619822"/>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Montserrat Light" panose="00000400000000000000" pitchFamily="2" charset="0"/>
              </a:endParaRPr>
            </a:p>
          </p:txBody>
        </p:sp>
        <p:sp>
          <p:nvSpPr>
            <p:cNvPr id="37" name="文本框 36"/>
            <p:cNvSpPr txBox="1"/>
            <p:nvPr/>
          </p:nvSpPr>
          <p:spPr>
            <a:xfrm>
              <a:off x="5581790" y="596932"/>
              <a:ext cx="453024" cy="583565"/>
            </a:xfrm>
            <a:prstGeom prst="rect">
              <a:avLst/>
            </a:prstGeom>
            <a:noFill/>
          </p:spPr>
          <p:txBody>
            <a:bodyPr wrap="square" rtlCol="0">
              <a:spAutoFit/>
            </a:bodyPr>
            <a:lstStyle/>
            <a:p>
              <a:r>
                <a:rPr lang="en-US" altLang="zh-CN" sz="3200" dirty="0">
                  <a:solidFill>
                    <a:schemeClr val="bg1"/>
                  </a:solidFill>
                  <a:latin typeface="Novecento wide Bold" panose="00000805000000000000" pitchFamily="50" charset="0"/>
                </a:rPr>
                <a:t>4</a:t>
              </a:r>
              <a:endParaRPr lang="en-US" altLang="zh-CN" sz="3200" dirty="0">
                <a:solidFill>
                  <a:schemeClr val="bg1"/>
                </a:solidFill>
                <a:latin typeface="Novecento wide Bold" panose="00000805000000000000" pitchFamily="50" charset="0"/>
              </a:endParaRPr>
            </a:p>
          </p:txBody>
        </p:sp>
      </p:grpSp>
      <p:sp>
        <p:nvSpPr>
          <p:cNvPr id="38" name="文本框 37"/>
          <p:cNvSpPr txBox="1"/>
          <p:nvPr/>
        </p:nvSpPr>
        <p:spPr>
          <a:xfrm>
            <a:off x="6474449" y="5166682"/>
            <a:ext cx="2126067" cy="460375"/>
          </a:xfrm>
          <a:prstGeom prst="rect">
            <a:avLst/>
          </a:prstGeom>
          <a:noFill/>
        </p:spPr>
        <p:txBody>
          <a:bodyPr wrap="square" rtlCol="0">
            <a:spAutoFit/>
          </a:bodyPr>
          <a:lstStyle/>
          <a:p>
            <a:r>
              <a:rPr lang="zh-CN" altLang="en-US" sz="2400" dirty="0">
                <a:solidFill>
                  <a:schemeClr val="bg2">
                    <a:lumMod val="2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立方体 223"/>
          <p:cNvSpPr/>
          <p:nvPr/>
        </p:nvSpPr>
        <p:spPr>
          <a:xfrm>
            <a:off x="1766887" y="3918421"/>
            <a:ext cx="7713663" cy="1769120"/>
          </a:xfrm>
          <a:prstGeom prst="cube">
            <a:avLst>
              <a:gd name="adj" fmla="val 13429"/>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223" name="立方体 222"/>
          <p:cNvSpPr/>
          <p:nvPr/>
        </p:nvSpPr>
        <p:spPr>
          <a:xfrm>
            <a:off x="3549649" y="1484784"/>
            <a:ext cx="7713663" cy="1769120"/>
          </a:xfrm>
          <a:prstGeom prst="cube">
            <a:avLst>
              <a:gd name="adj" fmla="val 13429"/>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6" name="矩形 175"/>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177" name="立方体 176"/>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心得体会</a:t>
            </a:r>
            <a:endParaRPr lang="zh-CN" altLang="en-US" sz="2000" b="1" dirty="0">
              <a:solidFill>
                <a:schemeClr val="bg1"/>
              </a:solidFill>
              <a:latin typeface="+mj-ea"/>
              <a:ea typeface="+mj-ea"/>
            </a:endParaRPr>
          </a:p>
        </p:txBody>
      </p:sp>
      <p:sp>
        <p:nvSpPr>
          <p:cNvPr id="178"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179" name="TextBox 32"/>
          <p:cNvSpPr txBox="1"/>
          <p:nvPr/>
        </p:nvSpPr>
        <p:spPr>
          <a:xfrm>
            <a:off x="7158496"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项目亮点</a:t>
            </a:r>
            <a:endParaRPr lang="zh-CN" altLang="en-US" sz="1400" dirty="0">
              <a:solidFill>
                <a:schemeClr val="bg1"/>
              </a:solidFill>
              <a:latin typeface="+mn-ea"/>
            </a:endParaRPr>
          </a:p>
        </p:txBody>
      </p:sp>
      <p:sp>
        <p:nvSpPr>
          <p:cNvPr id="180"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182"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184" name="任意多边形: 形状 183"/>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5" name="矩形 184"/>
          <p:cNvSpPr/>
          <p:nvPr/>
        </p:nvSpPr>
        <p:spPr>
          <a:xfrm rot="16200000">
            <a:off x="9619138"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Rectangle 1"/>
          <p:cNvSpPr/>
          <p:nvPr>
            <p:custDataLst>
              <p:tags r:id="rId1"/>
            </p:custDataLst>
          </p:nvPr>
        </p:nvSpPr>
        <p:spPr>
          <a:xfrm>
            <a:off x="2093778" y="1456044"/>
            <a:ext cx="3177667" cy="1806625"/>
          </a:xfrm>
          <a:prstGeom prst="parallelogram">
            <a:avLst/>
          </a:prstGeom>
          <a:blipFill>
            <a:blip r:embed="rId2">
              <a:grayscl/>
            </a:blip>
            <a:srcRect/>
            <a:stretch>
              <a:fillRect t="-81917" b="-81917"/>
            </a:stretch>
          </a:blipFill>
          <a:ln>
            <a:noFill/>
          </a:ln>
          <a:effectLst>
            <a:outerShdw dist="96520" dir="2700008"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600"/>
          </a:p>
        </p:txBody>
      </p:sp>
      <p:sp>
        <p:nvSpPr>
          <p:cNvPr id="211" name="矩形 8"/>
          <p:cNvSpPr/>
          <p:nvPr/>
        </p:nvSpPr>
        <p:spPr>
          <a:xfrm>
            <a:off x="5257814" y="2268708"/>
            <a:ext cx="4752955" cy="624840"/>
          </a:xfrm>
          <a:prstGeom prst="rect">
            <a:avLst/>
          </a:prstGeom>
          <a:effectLst/>
        </p:spPr>
        <p:txBody>
          <a:bodyPr wrap="square" lIns="86868" tIns="43434" rIns="86868" bIns="43434">
            <a:spAutoFit/>
          </a:bodyPr>
          <a:lstStyle/>
          <a:p>
            <a:pPr indent="457200">
              <a:lnSpc>
                <a:spcPct val="125000"/>
              </a:lnSpc>
              <a:defRPr/>
            </a:pPr>
            <a:r>
              <a:rPr sz="1400" dirty="0">
                <a:solidFill>
                  <a:schemeClr val="tx1">
                    <a:lumMod val="75000"/>
                    <a:lumOff val="25000"/>
                  </a:schemeClr>
                </a:solidFill>
                <a:latin typeface="+mn-ea"/>
              </a:rPr>
              <a:t>从空有理论，纸上谈兵，到按部就班，脚踏实地；从惊慌失措，无从下手，到稳扎稳打，深思熟虑。</a:t>
            </a:r>
            <a:endParaRPr sz="1400" dirty="0">
              <a:solidFill>
                <a:schemeClr val="tx1">
                  <a:lumMod val="75000"/>
                  <a:lumOff val="25000"/>
                </a:schemeClr>
              </a:solidFill>
              <a:latin typeface="+mn-ea"/>
            </a:endParaRPr>
          </a:p>
        </p:txBody>
      </p:sp>
      <p:sp>
        <p:nvSpPr>
          <p:cNvPr id="213" name="矩形 16"/>
          <p:cNvSpPr/>
          <p:nvPr/>
        </p:nvSpPr>
        <p:spPr>
          <a:xfrm>
            <a:off x="5271381" y="1848800"/>
            <a:ext cx="5030720" cy="393700"/>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mj-ea"/>
                <a:ea typeface="+mj-ea"/>
                <a:cs typeface="+mn-cs"/>
              </a:rPr>
              <a:t>编程能力方面</a:t>
            </a:r>
            <a:endParaRPr kumimoji="0" lang="zh-CN" altLang="en-US" sz="2000" b="1" i="0" u="none" strike="noStrike" kern="1200" cap="none" spc="0" normalizeH="0" baseline="0" noProof="0" dirty="0">
              <a:ln>
                <a:noFill/>
              </a:ln>
              <a:solidFill>
                <a:schemeClr val="accent1"/>
              </a:solidFill>
              <a:effectLst/>
              <a:uLnTx/>
              <a:uFillTx/>
              <a:latin typeface="+mj-ea"/>
              <a:ea typeface="+mj-ea"/>
              <a:cs typeface="+mn-cs"/>
            </a:endParaRPr>
          </a:p>
        </p:txBody>
      </p:sp>
      <p:sp>
        <p:nvSpPr>
          <p:cNvPr id="217" name="Rectangle 1"/>
          <p:cNvSpPr/>
          <p:nvPr>
            <p:custDataLst>
              <p:tags r:id="rId3"/>
            </p:custDataLst>
          </p:nvPr>
        </p:nvSpPr>
        <p:spPr>
          <a:xfrm>
            <a:off x="7274105" y="3947078"/>
            <a:ext cx="3177667" cy="1806625"/>
          </a:xfrm>
          <a:prstGeom prst="parallelogram">
            <a:avLst/>
          </a:prstGeom>
          <a:blipFill>
            <a:blip r:embed="rId4">
              <a:grayscl/>
            </a:blip>
            <a:srcRect/>
            <a:stretch>
              <a:fillRect t="-8630" b="-8630"/>
            </a:stretch>
          </a:blipFill>
          <a:ln>
            <a:noFill/>
          </a:ln>
          <a:effectLst>
            <a:outerShdw dist="96520" dir="2700008"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600"/>
          </a:p>
        </p:txBody>
      </p:sp>
      <p:sp>
        <p:nvSpPr>
          <p:cNvPr id="219" name="矩形 8"/>
          <p:cNvSpPr/>
          <p:nvPr/>
        </p:nvSpPr>
        <p:spPr>
          <a:xfrm>
            <a:off x="2021216" y="4744501"/>
            <a:ext cx="4752955" cy="894080"/>
          </a:xfrm>
          <a:prstGeom prst="rect">
            <a:avLst/>
          </a:prstGeom>
          <a:effectLst/>
        </p:spPr>
        <p:txBody>
          <a:bodyPr wrap="square" lIns="86868" tIns="43434" rIns="86868" bIns="43434">
            <a:spAutoFit/>
          </a:bodyPr>
          <a:lstStyle/>
          <a:p>
            <a:pPr indent="457200">
              <a:lnSpc>
                <a:spcPct val="125000"/>
              </a:lnSpc>
              <a:defRPr/>
            </a:pPr>
            <a:r>
              <a:rPr sz="1400" dirty="0">
                <a:solidFill>
                  <a:schemeClr val="tx1">
                    <a:lumMod val="75000"/>
                    <a:lumOff val="25000"/>
                  </a:schemeClr>
                </a:solidFill>
                <a:latin typeface="+mn-ea"/>
              </a:rPr>
              <a:t>谁无暴风劲雨时，守得云开见月明，在选择加入训练营，选择为自己的目标奋斗的那一刻，我就已经做好了打硬战，持久战的准备</a:t>
            </a:r>
            <a:r>
              <a:rPr lang="zh-CN" sz="1400" dirty="0">
                <a:solidFill>
                  <a:schemeClr val="tx1">
                    <a:lumMod val="75000"/>
                    <a:lumOff val="25000"/>
                  </a:schemeClr>
                </a:solidFill>
                <a:latin typeface="+mn-ea"/>
              </a:rPr>
              <a:t>。</a:t>
            </a:r>
            <a:endParaRPr lang="zh-CN" sz="1400" dirty="0">
              <a:solidFill>
                <a:schemeClr val="tx1">
                  <a:lumMod val="75000"/>
                  <a:lumOff val="25000"/>
                </a:schemeClr>
              </a:solidFill>
              <a:latin typeface="+mn-ea"/>
            </a:endParaRPr>
          </a:p>
        </p:txBody>
      </p:sp>
      <p:sp>
        <p:nvSpPr>
          <p:cNvPr id="221" name="矩形 220"/>
          <p:cNvSpPr/>
          <p:nvPr/>
        </p:nvSpPr>
        <p:spPr>
          <a:xfrm>
            <a:off x="2034783" y="4253156"/>
            <a:ext cx="5030720" cy="393700"/>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mj-ea"/>
                <a:ea typeface="+mj-ea"/>
                <a:cs typeface="+mn-cs"/>
              </a:rPr>
              <a:t>意志磨炼方面</a:t>
            </a:r>
            <a:endParaRPr kumimoji="0" lang="zh-CN" altLang="en-US" sz="2000" b="1" i="0" u="none" strike="noStrike" kern="1200" cap="none" spc="0" normalizeH="0" baseline="0" noProof="0" dirty="0">
              <a:ln>
                <a:noFill/>
              </a:ln>
              <a:solidFill>
                <a:schemeClr val="accent1"/>
              </a:solidFill>
              <a:effectLst/>
              <a:uLnTx/>
              <a:uFillTx/>
              <a:latin typeface="+mj-ea"/>
              <a:ea typeface="+mj-ea"/>
              <a:cs typeface="+mn-cs"/>
            </a:endParaRPr>
          </a:p>
        </p:txBody>
      </p:sp>
      <p:pic>
        <p:nvPicPr>
          <p:cNvPr id="12" name="图形 11"/>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立方体 223"/>
          <p:cNvSpPr/>
          <p:nvPr/>
        </p:nvSpPr>
        <p:spPr>
          <a:xfrm>
            <a:off x="1766887" y="3918421"/>
            <a:ext cx="7713663" cy="1769120"/>
          </a:xfrm>
          <a:prstGeom prst="cube">
            <a:avLst>
              <a:gd name="adj" fmla="val 13429"/>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223" name="立方体 222"/>
          <p:cNvSpPr/>
          <p:nvPr/>
        </p:nvSpPr>
        <p:spPr>
          <a:xfrm>
            <a:off x="3549649" y="1484784"/>
            <a:ext cx="7713663" cy="1769120"/>
          </a:xfrm>
          <a:prstGeom prst="cube">
            <a:avLst>
              <a:gd name="adj" fmla="val 13429"/>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76" name="矩形 175"/>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177" name="立方体 176"/>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心得体会</a:t>
            </a:r>
            <a:endParaRPr lang="zh-CN" altLang="en-US" sz="2000" b="1" dirty="0">
              <a:solidFill>
                <a:schemeClr val="bg1"/>
              </a:solidFill>
              <a:latin typeface="+mj-ea"/>
              <a:ea typeface="+mj-ea"/>
            </a:endParaRPr>
          </a:p>
        </p:txBody>
      </p:sp>
      <p:sp>
        <p:nvSpPr>
          <p:cNvPr id="178"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179" name="TextBox 32"/>
          <p:cNvSpPr txBox="1"/>
          <p:nvPr/>
        </p:nvSpPr>
        <p:spPr>
          <a:xfrm>
            <a:off x="7158496"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项目亮点</a:t>
            </a:r>
            <a:endParaRPr lang="zh-CN" altLang="en-US" sz="1400" dirty="0">
              <a:solidFill>
                <a:schemeClr val="bg1"/>
              </a:solidFill>
              <a:latin typeface="+mn-ea"/>
            </a:endParaRPr>
          </a:p>
        </p:txBody>
      </p:sp>
      <p:sp>
        <p:nvSpPr>
          <p:cNvPr id="180"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182"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184" name="任意多边形: 形状 183"/>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5" name="矩形 184"/>
          <p:cNvSpPr/>
          <p:nvPr/>
        </p:nvSpPr>
        <p:spPr>
          <a:xfrm rot="16200000">
            <a:off x="9619138"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Rectangle 1"/>
          <p:cNvSpPr/>
          <p:nvPr>
            <p:custDataLst>
              <p:tags r:id="rId1"/>
            </p:custDataLst>
          </p:nvPr>
        </p:nvSpPr>
        <p:spPr>
          <a:xfrm>
            <a:off x="2093778" y="1456044"/>
            <a:ext cx="3177667" cy="1806625"/>
          </a:xfrm>
          <a:prstGeom prst="parallelogram">
            <a:avLst/>
          </a:prstGeom>
          <a:blipFill>
            <a:blip r:embed="rId2">
              <a:grayscl/>
            </a:blip>
            <a:srcRect/>
            <a:stretch>
              <a:fillRect t="-81917" b="-81917"/>
            </a:stretch>
          </a:blipFill>
          <a:ln>
            <a:noFill/>
          </a:ln>
          <a:effectLst>
            <a:outerShdw dist="96520" dir="2700008"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600"/>
          </a:p>
        </p:txBody>
      </p:sp>
      <p:sp>
        <p:nvSpPr>
          <p:cNvPr id="211" name="矩形 8"/>
          <p:cNvSpPr/>
          <p:nvPr/>
        </p:nvSpPr>
        <p:spPr>
          <a:xfrm>
            <a:off x="5257814" y="2268708"/>
            <a:ext cx="4752955" cy="624840"/>
          </a:xfrm>
          <a:prstGeom prst="rect">
            <a:avLst/>
          </a:prstGeom>
          <a:effectLst/>
        </p:spPr>
        <p:txBody>
          <a:bodyPr wrap="square" lIns="86868" tIns="43434" rIns="86868" bIns="43434">
            <a:spAutoFit/>
          </a:bodyPr>
          <a:lstStyle/>
          <a:p>
            <a:pPr indent="457200">
              <a:lnSpc>
                <a:spcPct val="125000"/>
              </a:lnSpc>
              <a:defRPr/>
            </a:pPr>
            <a:r>
              <a:rPr sz="1400" dirty="0">
                <a:solidFill>
                  <a:schemeClr val="tx1">
                    <a:lumMod val="75000"/>
                    <a:lumOff val="25000"/>
                  </a:schemeClr>
                </a:solidFill>
                <a:latin typeface="+mn-ea"/>
              </a:rPr>
              <a:t>训练营激发了我更强的兴趣欲望，我不断汲取陌生的知识与更新的技术，渴望将自己的项目做完美，做出色。</a:t>
            </a:r>
            <a:endParaRPr sz="1400" dirty="0">
              <a:solidFill>
                <a:schemeClr val="tx1">
                  <a:lumMod val="75000"/>
                  <a:lumOff val="25000"/>
                </a:schemeClr>
              </a:solidFill>
              <a:latin typeface="+mn-ea"/>
            </a:endParaRPr>
          </a:p>
        </p:txBody>
      </p:sp>
      <p:sp>
        <p:nvSpPr>
          <p:cNvPr id="213" name="矩形 16"/>
          <p:cNvSpPr/>
          <p:nvPr/>
        </p:nvSpPr>
        <p:spPr>
          <a:xfrm>
            <a:off x="5271381" y="1848800"/>
            <a:ext cx="5030720" cy="393700"/>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mj-ea"/>
                <a:ea typeface="+mj-ea"/>
                <a:cs typeface="+mn-cs"/>
              </a:rPr>
              <a:t>兴趣培养方面</a:t>
            </a:r>
            <a:endParaRPr kumimoji="0" lang="zh-CN" altLang="en-US" sz="2000" b="1" i="0" u="none" strike="noStrike" kern="1200" cap="none" spc="0" normalizeH="0" baseline="0" noProof="0" dirty="0">
              <a:ln>
                <a:noFill/>
              </a:ln>
              <a:solidFill>
                <a:schemeClr val="accent1"/>
              </a:solidFill>
              <a:effectLst/>
              <a:uLnTx/>
              <a:uFillTx/>
              <a:latin typeface="+mj-ea"/>
              <a:ea typeface="+mj-ea"/>
              <a:cs typeface="+mn-cs"/>
            </a:endParaRPr>
          </a:p>
        </p:txBody>
      </p:sp>
      <p:sp>
        <p:nvSpPr>
          <p:cNvPr id="217" name="Rectangle 1"/>
          <p:cNvSpPr/>
          <p:nvPr>
            <p:custDataLst>
              <p:tags r:id="rId3"/>
            </p:custDataLst>
          </p:nvPr>
        </p:nvSpPr>
        <p:spPr>
          <a:xfrm>
            <a:off x="7274105" y="3947078"/>
            <a:ext cx="3177667" cy="1806625"/>
          </a:xfrm>
          <a:prstGeom prst="parallelogram">
            <a:avLst/>
          </a:prstGeom>
          <a:blipFill>
            <a:blip r:embed="rId4">
              <a:grayscl/>
            </a:blip>
            <a:srcRect/>
            <a:stretch>
              <a:fillRect t="-8630" b="-8630"/>
            </a:stretch>
          </a:blipFill>
          <a:ln>
            <a:noFill/>
          </a:ln>
          <a:effectLst>
            <a:outerShdw dist="96520" dir="2700008" algn="tl"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86868" tIns="43434" rIns="86868" bIns="43434" rtlCol="0" anchor="ctr"/>
          <a:lstStyle/>
          <a:p>
            <a:pPr algn="ctr"/>
            <a:endParaRPr lang="zh-CN" altLang="en-US" sz="1600"/>
          </a:p>
        </p:txBody>
      </p:sp>
      <p:sp>
        <p:nvSpPr>
          <p:cNvPr id="219" name="矩形 8"/>
          <p:cNvSpPr/>
          <p:nvPr/>
        </p:nvSpPr>
        <p:spPr>
          <a:xfrm>
            <a:off x="2021216" y="4744501"/>
            <a:ext cx="4752955" cy="894080"/>
          </a:xfrm>
          <a:prstGeom prst="rect">
            <a:avLst/>
          </a:prstGeom>
          <a:effectLst/>
        </p:spPr>
        <p:txBody>
          <a:bodyPr wrap="square" lIns="86868" tIns="43434" rIns="86868" bIns="43434">
            <a:spAutoFit/>
          </a:bodyPr>
          <a:lstStyle/>
          <a:p>
            <a:pPr indent="457200">
              <a:lnSpc>
                <a:spcPct val="125000"/>
              </a:lnSpc>
              <a:defRPr/>
            </a:pPr>
            <a:r>
              <a:rPr sz="1400" dirty="0">
                <a:solidFill>
                  <a:schemeClr val="tx1">
                    <a:lumMod val="75000"/>
                    <a:lumOff val="25000"/>
                  </a:schemeClr>
                </a:solidFill>
                <a:latin typeface="+mn-ea"/>
              </a:rPr>
              <a:t>参加前端训练营对我来说是一个很好的人际交流机会。通过与</a:t>
            </a:r>
            <a:r>
              <a:rPr lang="zh-CN" sz="1400" dirty="0">
                <a:solidFill>
                  <a:schemeClr val="tx1">
                    <a:lumMod val="75000"/>
                    <a:lumOff val="25000"/>
                  </a:schemeClr>
                </a:solidFill>
                <a:latin typeface="+mn-ea"/>
              </a:rPr>
              <a:t>导师</a:t>
            </a:r>
            <a:r>
              <a:rPr sz="1400" dirty="0">
                <a:solidFill>
                  <a:schemeClr val="tx1">
                    <a:lumMod val="75000"/>
                    <a:lumOff val="25000"/>
                  </a:schemeClr>
                </a:solidFill>
                <a:latin typeface="+mn-ea"/>
              </a:rPr>
              <a:t>合作、沟通和反馈，我逐渐学会了如何与人交流、如何与人合作。</a:t>
            </a:r>
            <a:endParaRPr sz="1400" dirty="0">
              <a:solidFill>
                <a:schemeClr val="tx1">
                  <a:lumMod val="75000"/>
                  <a:lumOff val="25000"/>
                </a:schemeClr>
              </a:solidFill>
              <a:latin typeface="+mn-ea"/>
            </a:endParaRPr>
          </a:p>
        </p:txBody>
      </p:sp>
      <p:sp>
        <p:nvSpPr>
          <p:cNvPr id="221" name="矩形 220"/>
          <p:cNvSpPr/>
          <p:nvPr/>
        </p:nvSpPr>
        <p:spPr>
          <a:xfrm>
            <a:off x="2034783" y="4253156"/>
            <a:ext cx="5030720" cy="393700"/>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mj-ea"/>
                <a:ea typeface="+mj-ea"/>
                <a:cs typeface="+mn-cs"/>
              </a:rPr>
              <a:t>人际交流方面</a:t>
            </a:r>
            <a:endParaRPr kumimoji="0" lang="zh-CN" altLang="en-US" sz="2000" b="1" i="0" u="none" strike="noStrike" kern="1200" cap="none" spc="0" normalizeH="0" baseline="0" noProof="0" dirty="0">
              <a:ln>
                <a:noFill/>
              </a:ln>
              <a:solidFill>
                <a:schemeClr val="accent1"/>
              </a:solidFill>
              <a:effectLst/>
              <a:uLnTx/>
              <a:uFillTx/>
              <a:latin typeface="+mj-ea"/>
              <a:ea typeface="+mj-ea"/>
              <a:cs typeface="+mn-cs"/>
            </a:endParaRPr>
          </a:p>
        </p:txBody>
      </p:sp>
      <p:pic>
        <p:nvPicPr>
          <p:cNvPr id="12" name="图形 11"/>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Oval 16"/>
          <p:cNvSpPr/>
          <p:nvPr/>
        </p:nvSpPr>
        <p:spPr>
          <a:xfrm>
            <a:off x="1223904" y="3655331"/>
            <a:ext cx="1884878" cy="1884878"/>
          </a:xfrm>
          <a:prstGeom prst="ellipse">
            <a:avLst/>
          </a:prstGeom>
          <a:blipFill>
            <a:blip r:embed="rId1">
              <a:grayscl/>
            </a:blip>
            <a:srcRect/>
            <a:stretch>
              <a:fillRect t="-8200" b="-8200"/>
            </a:stretch>
          </a:blipFill>
          <a:ln w="76200">
            <a:solidFill>
              <a:schemeClr val="bg1"/>
            </a:solidFill>
          </a:ln>
          <a:effectLst>
            <a:outerShdw blurRad="139700" dist="101600" dir="48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8" name="Oval 3"/>
          <p:cNvSpPr/>
          <p:nvPr/>
        </p:nvSpPr>
        <p:spPr>
          <a:xfrm>
            <a:off x="4432936" y="3684356"/>
            <a:ext cx="1884878" cy="1884878"/>
          </a:xfrm>
          <a:prstGeom prst="ellipse">
            <a:avLst/>
          </a:prstGeom>
          <a:blipFill>
            <a:blip r:embed="rId2">
              <a:grayscl/>
            </a:blip>
            <a:srcRect/>
            <a:stretch>
              <a:fillRect t="-25000" b="-25000"/>
            </a:stretch>
          </a:blipFill>
          <a:ln w="76200">
            <a:solidFill>
              <a:schemeClr val="bg1"/>
            </a:solidFill>
          </a:ln>
          <a:effectLst>
            <a:outerShdw blurRad="139700" dist="101600" dir="48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172" name="Oval 17"/>
          <p:cNvSpPr/>
          <p:nvPr/>
        </p:nvSpPr>
        <p:spPr>
          <a:xfrm>
            <a:off x="7641849" y="3684356"/>
            <a:ext cx="1884878" cy="1884878"/>
          </a:xfrm>
          <a:prstGeom prst="ellipse">
            <a:avLst/>
          </a:prstGeom>
          <a:blipFill>
            <a:blip r:embed="rId3">
              <a:grayscl/>
            </a:blip>
            <a:srcRect/>
            <a:stretch>
              <a:fillRect t="-20000" b="-20000"/>
            </a:stretch>
          </a:blipFill>
          <a:ln w="76200">
            <a:solidFill>
              <a:schemeClr val="bg1"/>
            </a:solidFill>
          </a:ln>
          <a:effectLst>
            <a:outerShdw blurRad="139700" dist="101600" dir="48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199" name="立方体 198"/>
          <p:cNvSpPr/>
          <p:nvPr/>
        </p:nvSpPr>
        <p:spPr>
          <a:xfrm>
            <a:off x="1116647" y="5242877"/>
            <a:ext cx="8351837" cy="585788"/>
          </a:xfrm>
          <a:prstGeom prst="cube">
            <a:avLst>
              <a:gd name="adj" fmla="val 2903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7" name="Oval 1"/>
          <p:cNvSpPr/>
          <p:nvPr/>
        </p:nvSpPr>
        <p:spPr>
          <a:xfrm>
            <a:off x="2589531" y="1214391"/>
            <a:ext cx="1884878" cy="1884878"/>
          </a:xfrm>
          <a:prstGeom prst="ellipse">
            <a:avLst/>
          </a:prstGeom>
          <a:blipFill>
            <a:blip r:embed="rId4">
              <a:grayscl/>
            </a:blip>
            <a:srcRect/>
            <a:stretch>
              <a:fillRect t="-20000" b="-20000"/>
            </a:stretch>
          </a:blipFill>
          <a:ln w="76200">
            <a:solidFill>
              <a:schemeClr val="bg1"/>
            </a:solidFill>
          </a:ln>
          <a:effectLst>
            <a:outerShdw blurRad="139700" dist="101600" dir="48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162" name="Oval 12"/>
          <p:cNvSpPr/>
          <p:nvPr/>
        </p:nvSpPr>
        <p:spPr>
          <a:xfrm>
            <a:off x="5569037" y="1204866"/>
            <a:ext cx="1884878" cy="1884878"/>
          </a:xfrm>
          <a:prstGeom prst="ellipse">
            <a:avLst/>
          </a:prstGeom>
          <a:blipFill>
            <a:blip r:embed="rId3">
              <a:grayscl/>
            </a:blip>
            <a:srcRect/>
            <a:stretch>
              <a:fillRect t="-20000" b="-20000"/>
            </a:stretch>
          </a:blipFill>
          <a:ln w="76200">
            <a:solidFill>
              <a:schemeClr val="bg1"/>
            </a:solidFill>
          </a:ln>
          <a:effectLst>
            <a:outerShdw blurRad="139700" dist="101600" dir="48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166" name="Oval 14"/>
          <p:cNvSpPr/>
          <p:nvPr/>
        </p:nvSpPr>
        <p:spPr>
          <a:xfrm>
            <a:off x="8704118" y="1202326"/>
            <a:ext cx="1884878" cy="1884878"/>
          </a:xfrm>
          <a:prstGeom prst="ellipse">
            <a:avLst/>
          </a:prstGeom>
          <a:blipFill>
            <a:blip r:embed="rId5">
              <a:grayscl/>
            </a:blip>
            <a:srcRect/>
            <a:stretch>
              <a:fillRect l="-20000" r="-20000"/>
            </a:stretch>
          </a:blipFill>
          <a:ln w="76200">
            <a:solidFill>
              <a:schemeClr val="bg1"/>
            </a:solidFill>
          </a:ln>
          <a:effectLst>
            <a:outerShdw blurRad="139700" dist="101600" dir="48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lstStyle/>
          <a:p>
            <a:pPr algn="ctr"/>
            <a:endParaRPr lang="zh-CN" altLang="en-US" sz="1620"/>
          </a:p>
        </p:txBody>
      </p:sp>
      <p:sp>
        <p:nvSpPr>
          <p:cNvPr id="198" name="立方体 197"/>
          <p:cNvSpPr/>
          <p:nvPr/>
        </p:nvSpPr>
        <p:spPr>
          <a:xfrm>
            <a:off x="2449512" y="2814637"/>
            <a:ext cx="8351837" cy="585788"/>
          </a:xfrm>
          <a:prstGeom prst="cube">
            <a:avLst>
              <a:gd name="adj" fmla="val 2903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endParaRPr lang="zh-CN" altLang="en-US" sz="2000" b="1" dirty="0">
              <a:solidFill>
                <a:schemeClr val="bg1"/>
              </a:solidFill>
              <a:latin typeface="+mj-ea"/>
              <a:ea typeface="+mj-ea"/>
            </a:endParaRPr>
          </a:p>
        </p:txBody>
      </p:sp>
      <p:sp>
        <p:nvSpPr>
          <p:cNvPr id="129" name="矩形 128"/>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130" name="立方体 129"/>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zh-CN" altLang="en-US" sz="2000" b="1" dirty="0">
                <a:solidFill>
                  <a:schemeClr val="bg1"/>
                </a:solidFill>
                <a:latin typeface="+mj-ea"/>
                <a:ea typeface="+mj-ea"/>
              </a:rPr>
              <a:t>难题处理方面</a:t>
            </a:r>
            <a:endParaRPr lang="zh-CN" altLang="en-US" sz="2000" b="1" dirty="0">
              <a:solidFill>
                <a:schemeClr val="bg1"/>
              </a:solidFill>
              <a:latin typeface="+mj-ea"/>
              <a:ea typeface="+mj-ea"/>
            </a:endParaRPr>
          </a:p>
        </p:txBody>
      </p:sp>
      <p:sp>
        <p:nvSpPr>
          <p:cNvPr id="131"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132" name="TextBox 32"/>
          <p:cNvSpPr txBox="1"/>
          <p:nvPr/>
        </p:nvSpPr>
        <p:spPr>
          <a:xfrm>
            <a:off x="715722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a:t>
            </a:r>
            <a:r>
              <a:rPr lang="zh-CN" altLang="en-US" sz="1400" b="1" dirty="0">
                <a:solidFill>
                  <a:schemeClr val="bg1"/>
                </a:solidFill>
                <a:latin typeface="+mj-ea"/>
                <a:ea typeface="+mj-ea"/>
              </a:rPr>
              <a:t>亮点</a:t>
            </a:r>
            <a:endParaRPr lang="zh-CN" altLang="en-US" sz="1400" b="1" dirty="0">
              <a:solidFill>
                <a:schemeClr val="bg1"/>
              </a:solidFill>
              <a:latin typeface="+mj-ea"/>
              <a:ea typeface="+mj-ea"/>
            </a:endParaRPr>
          </a:p>
        </p:txBody>
      </p:sp>
      <p:sp>
        <p:nvSpPr>
          <p:cNvPr id="133"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135"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137" name="任意多边形: 形状 136"/>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8" name="矩形 137"/>
          <p:cNvSpPr/>
          <p:nvPr/>
        </p:nvSpPr>
        <p:spPr>
          <a:xfrm rot="16200000">
            <a:off x="9614058" y="21256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p:cNvSpPr/>
          <p:nvPr/>
        </p:nvSpPr>
        <p:spPr>
          <a:xfrm>
            <a:off x="3338232" y="2712206"/>
            <a:ext cx="387477" cy="387477"/>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a:solidFill>
                  <a:schemeClr val="bg1"/>
                </a:solidFill>
                <a:latin typeface="Bahnschrift SemiBold Condensed" panose="020B0502040204020203" pitchFamily="34" charset="0"/>
              </a:rPr>
              <a:t>1</a:t>
            </a:r>
            <a:endParaRPr lang="zh-CN" altLang="en-US" sz="2160" spc="80" dirty="0">
              <a:solidFill>
                <a:schemeClr val="bg1"/>
              </a:solidFill>
              <a:latin typeface="Bahnschrift SemiBold Condensed" panose="020B0502040204020203" pitchFamily="34" charset="0"/>
            </a:endParaRPr>
          </a:p>
        </p:txBody>
      </p:sp>
      <p:sp>
        <p:nvSpPr>
          <p:cNvPr id="180" name="椭圆 179"/>
          <p:cNvSpPr/>
          <p:nvPr/>
        </p:nvSpPr>
        <p:spPr>
          <a:xfrm>
            <a:off x="6317738" y="2712841"/>
            <a:ext cx="387477" cy="387477"/>
          </a:xfrm>
          <a:prstGeom prst="ellipse">
            <a:avLst/>
          </a:prstGeom>
          <a:solidFill>
            <a:srgbClr val="3843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dirty="0">
                <a:solidFill>
                  <a:schemeClr val="bg1"/>
                </a:solidFill>
                <a:latin typeface="Bahnschrift SemiBold Condensed" panose="020B0502040204020203" pitchFamily="34" charset="0"/>
              </a:rPr>
              <a:t>2</a:t>
            </a:r>
            <a:endParaRPr lang="zh-CN" altLang="en-US" sz="2160" spc="80" dirty="0">
              <a:solidFill>
                <a:schemeClr val="bg1"/>
              </a:solidFill>
              <a:latin typeface="Bahnschrift SemiBold Condensed" panose="020B0502040204020203" pitchFamily="34" charset="0"/>
            </a:endParaRPr>
          </a:p>
        </p:txBody>
      </p:sp>
      <p:sp>
        <p:nvSpPr>
          <p:cNvPr id="182" name="椭圆 181"/>
          <p:cNvSpPr/>
          <p:nvPr/>
        </p:nvSpPr>
        <p:spPr>
          <a:xfrm>
            <a:off x="9468694" y="2712206"/>
            <a:ext cx="387477" cy="387477"/>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a:solidFill>
                  <a:schemeClr val="bg1"/>
                </a:solidFill>
                <a:latin typeface="Bahnschrift SemiBold Condensed" panose="020B0502040204020203" pitchFamily="34" charset="0"/>
              </a:rPr>
              <a:t>3</a:t>
            </a:r>
            <a:endParaRPr lang="zh-CN" altLang="en-US" sz="2160" spc="80" dirty="0">
              <a:solidFill>
                <a:schemeClr val="bg1"/>
              </a:solidFill>
              <a:latin typeface="Bahnschrift SemiBold Condensed" panose="020B0502040204020203" pitchFamily="34" charset="0"/>
            </a:endParaRPr>
          </a:p>
        </p:txBody>
      </p:sp>
      <p:sp>
        <p:nvSpPr>
          <p:cNvPr id="184" name="椭圆 183"/>
          <p:cNvSpPr/>
          <p:nvPr/>
        </p:nvSpPr>
        <p:spPr>
          <a:xfrm>
            <a:off x="1970701" y="5153146"/>
            <a:ext cx="387477" cy="387477"/>
          </a:xfrm>
          <a:prstGeom prst="ellipse">
            <a:avLst/>
          </a:prstGeom>
          <a:solidFill>
            <a:srgbClr val="3843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a:solidFill>
                  <a:schemeClr val="bg1"/>
                </a:solidFill>
                <a:latin typeface="Bahnschrift SemiBold Condensed" panose="020B0502040204020203" pitchFamily="34" charset="0"/>
              </a:rPr>
              <a:t>4</a:t>
            </a:r>
            <a:endParaRPr lang="zh-CN" altLang="en-US" sz="2160" spc="80" dirty="0">
              <a:solidFill>
                <a:schemeClr val="bg1"/>
              </a:solidFill>
              <a:latin typeface="Bahnschrift SemiBold Condensed" panose="020B0502040204020203" pitchFamily="34" charset="0"/>
            </a:endParaRPr>
          </a:p>
        </p:txBody>
      </p:sp>
      <p:sp>
        <p:nvSpPr>
          <p:cNvPr id="188" name="椭圆 187"/>
          <p:cNvSpPr/>
          <p:nvPr/>
        </p:nvSpPr>
        <p:spPr>
          <a:xfrm>
            <a:off x="5181637" y="5181405"/>
            <a:ext cx="387477" cy="387477"/>
          </a:xfrm>
          <a:prstGeom prst="ellipse">
            <a:avLst/>
          </a:prstGeom>
          <a:solidFill>
            <a:srgbClr val="3843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dirty="0">
                <a:solidFill>
                  <a:schemeClr val="bg1"/>
                </a:solidFill>
                <a:latin typeface="Bahnschrift SemiBold Condensed" panose="020B0502040204020203" pitchFamily="34" charset="0"/>
              </a:rPr>
              <a:t>5</a:t>
            </a:r>
            <a:endParaRPr lang="en-US" altLang="zh-CN" sz="2160" spc="80" dirty="0">
              <a:solidFill>
                <a:schemeClr val="bg1"/>
              </a:solidFill>
              <a:latin typeface="Bahnschrift SemiBold Condensed" panose="020B0502040204020203" pitchFamily="34" charset="0"/>
            </a:endParaRPr>
          </a:p>
        </p:txBody>
      </p:sp>
      <p:sp>
        <p:nvSpPr>
          <p:cNvPr id="194" name="椭圆 193"/>
          <p:cNvSpPr/>
          <p:nvPr/>
        </p:nvSpPr>
        <p:spPr>
          <a:xfrm>
            <a:off x="8393091" y="5181405"/>
            <a:ext cx="387477" cy="387477"/>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400" rtlCol="0" anchor="ctr"/>
          <a:lstStyle/>
          <a:p>
            <a:pPr algn="ctr"/>
            <a:r>
              <a:rPr lang="en-US" altLang="zh-CN" sz="2160" spc="80" dirty="0">
                <a:solidFill>
                  <a:schemeClr val="bg1"/>
                </a:solidFill>
                <a:latin typeface="Bahnschrift SemiBold Condensed" panose="020B0502040204020203" pitchFamily="34" charset="0"/>
              </a:rPr>
              <a:t>6</a:t>
            </a:r>
            <a:endParaRPr lang="en-US" altLang="zh-CN" sz="2160" spc="80" dirty="0">
              <a:solidFill>
                <a:schemeClr val="bg1"/>
              </a:solidFill>
              <a:latin typeface="Bahnschrift SemiBold Condensed" panose="020B0502040204020203" pitchFamily="34" charset="0"/>
            </a:endParaRPr>
          </a:p>
        </p:txBody>
      </p:sp>
      <p:sp>
        <p:nvSpPr>
          <p:cNvPr id="2" name="文本框 1"/>
          <p:cNvSpPr txBox="1"/>
          <p:nvPr/>
        </p:nvSpPr>
        <p:spPr>
          <a:xfrm>
            <a:off x="2589530" y="3098800"/>
            <a:ext cx="1569085" cy="368300"/>
          </a:xfrm>
          <a:prstGeom prst="rect">
            <a:avLst/>
          </a:prstGeom>
          <a:noFill/>
        </p:spPr>
        <p:txBody>
          <a:bodyPr wrap="square" rtlCol="0">
            <a:spAutoFit/>
          </a:bodyPr>
          <a:p>
            <a:r>
              <a:rPr lang="zh-CN" altLang="en-US">
                <a:solidFill>
                  <a:srgbClr val="4472C4"/>
                </a:solidFill>
              </a:rPr>
              <a:t>注释与模块化</a:t>
            </a:r>
            <a:endParaRPr lang="zh-CN" altLang="en-US">
              <a:solidFill>
                <a:srgbClr val="4472C4"/>
              </a:solidFill>
            </a:endParaRPr>
          </a:p>
        </p:txBody>
      </p:sp>
      <p:sp>
        <p:nvSpPr>
          <p:cNvPr id="3" name="文本框 2"/>
          <p:cNvSpPr txBox="1"/>
          <p:nvPr>
            <p:custDataLst>
              <p:tags r:id="rId6"/>
            </p:custDataLst>
          </p:nvPr>
        </p:nvSpPr>
        <p:spPr>
          <a:xfrm>
            <a:off x="8824595" y="3099435"/>
            <a:ext cx="1569085" cy="368300"/>
          </a:xfrm>
          <a:prstGeom prst="rect">
            <a:avLst/>
          </a:prstGeom>
          <a:noFill/>
        </p:spPr>
        <p:txBody>
          <a:bodyPr wrap="square" rtlCol="0">
            <a:spAutoFit/>
          </a:bodyPr>
          <a:p>
            <a:r>
              <a:rPr lang="zh-CN" altLang="en-US">
                <a:solidFill>
                  <a:srgbClr val="4472C4"/>
                </a:solidFill>
              </a:rPr>
              <a:t>辅助开发插件</a:t>
            </a:r>
            <a:endParaRPr lang="zh-CN" altLang="en-US">
              <a:solidFill>
                <a:srgbClr val="4472C4"/>
              </a:solidFill>
            </a:endParaRPr>
          </a:p>
        </p:txBody>
      </p:sp>
      <p:sp>
        <p:nvSpPr>
          <p:cNvPr id="4" name="文本框 3"/>
          <p:cNvSpPr txBox="1"/>
          <p:nvPr>
            <p:custDataLst>
              <p:tags r:id="rId7"/>
            </p:custDataLst>
          </p:nvPr>
        </p:nvSpPr>
        <p:spPr>
          <a:xfrm>
            <a:off x="5488940" y="3100070"/>
            <a:ext cx="1847215" cy="368300"/>
          </a:xfrm>
          <a:prstGeom prst="rect">
            <a:avLst/>
          </a:prstGeom>
          <a:noFill/>
        </p:spPr>
        <p:txBody>
          <a:bodyPr wrap="square" rtlCol="0">
            <a:spAutoFit/>
          </a:bodyPr>
          <a:p>
            <a:r>
              <a:rPr lang="zh-CN" altLang="en-US">
                <a:solidFill>
                  <a:srgbClr val="3843B3"/>
                </a:solidFill>
              </a:rPr>
              <a:t>程序阶段性测试</a:t>
            </a:r>
            <a:endParaRPr lang="zh-CN" altLang="en-US">
              <a:solidFill>
                <a:srgbClr val="3843B3"/>
              </a:solidFill>
            </a:endParaRPr>
          </a:p>
        </p:txBody>
      </p:sp>
      <p:sp>
        <p:nvSpPr>
          <p:cNvPr id="5" name="文本框 4"/>
          <p:cNvSpPr txBox="1"/>
          <p:nvPr>
            <p:custDataLst>
              <p:tags r:id="rId8"/>
            </p:custDataLst>
          </p:nvPr>
        </p:nvSpPr>
        <p:spPr>
          <a:xfrm>
            <a:off x="1118870" y="5539105"/>
            <a:ext cx="2219325" cy="368300"/>
          </a:xfrm>
          <a:prstGeom prst="rect">
            <a:avLst/>
          </a:prstGeom>
          <a:noFill/>
        </p:spPr>
        <p:txBody>
          <a:bodyPr wrap="square" rtlCol="0">
            <a:spAutoFit/>
          </a:bodyPr>
          <a:p>
            <a:r>
              <a:rPr lang="zh-CN" altLang="en-US">
                <a:solidFill>
                  <a:srgbClr val="3843B3"/>
                </a:solidFill>
              </a:rPr>
              <a:t>结构逻辑再到样式</a:t>
            </a:r>
            <a:endParaRPr lang="zh-CN" altLang="en-US">
              <a:solidFill>
                <a:srgbClr val="3843B3"/>
              </a:solidFill>
            </a:endParaRPr>
          </a:p>
        </p:txBody>
      </p:sp>
      <p:sp>
        <p:nvSpPr>
          <p:cNvPr id="10" name="文本框 9"/>
          <p:cNvSpPr txBox="1"/>
          <p:nvPr>
            <p:custDataLst>
              <p:tags r:id="rId9"/>
            </p:custDataLst>
          </p:nvPr>
        </p:nvSpPr>
        <p:spPr>
          <a:xfrm>
            <a:off x="4175760" y="5539105"/>
            <a:ext cx="2628900" cy="368300"/>
          </a:xfrm>
          <a:prstGeom prst="rect">
            <a:avLst/>
          </a:prstGeom>
          <a:noFill/>
        </p:spPr>
        <p:txBody>
          <a:bodyPr wrap="square" rtlCol="0">
            <a:spAutoFit/>
          </a:bodyPr>
          <a:p>
            <a:r>
              <a:rPr lang="zh-CN" altLang="en-US">
                <a:solidFill>
                  <a:srgbClr val="3843B3"/>
                </a:solidFill>
              </a:rPr>
              <a:t>思维 具体 完整 可拓展</a:t>
            </a:r>
            <a:endParaRPr lang="zh-CN" altLang="en-US">
              <a:solidFill>
                <a:srgbClr val="3843B3"/>
              </a:solidFill>
            </a:endParaRPr>
          </a:p>
        </p:txBody>
      </p:sp>
      <p:sp>
        <p:nvSpPr>
          <p:cNvPr id="11" name="文本框 10"/>
          <p:cNvSpPr txBox="1"/>
          <p:nvPr>
            <p:custDataLst>
              <p:tags r:id="rId10"/>
            </p:custDataLst>
          </p:nvPr>
        </p:nvSpPr>
        <p:spPr>
          <a:xfrm>
            <a:off x="6804660" y="5539105"/>
            <a:ext cx="2569210" cy="368300"/>
          </a:xfrm>
          <a:prstGeom prst="rect">
            <a:avLst/>
          </a:prstGeom>
          <a:noFill/>
        </p:spPr>
        <p:txBody>
          <a:bodyPr wrap="square" rtlCol="0">
            <a:spAutoFit/>
          </a:bodyPr>
          <a:p>
            <a:r>
              <a:rPr lang="en-US" altLang="zh-CN">
                <a:solidFill>
                  <a:srgbClr val="4472C4"/>
                </a:solidFill>
              </a:rPr>
              <a:t>     </a:t>
            </a:r>
            <a:r>
              <a:rPr lang="zh-CN" altLang="en-US">
                <a:solidFill>
                  <a:srgbClr val="4472C4"/>
                </a:solidFill>
              </a:rPr>
              <a:t>文档查阅，不断学习</a:t>
            </a:r>
            <a:endParaRPr lang="zh-CN" altLang="en-US">
              <a:solidFill>
                <a:srgbClr val="4472C4"/>
              </a:solidFill>
            </a:endParaRPr>
          </a:p>
        </p:txBody>
      </p:sp>
      <p:pic>
        <p:nvPicPr>
          <p:cNvPr id="12" name="图形 11"/>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457074" y="629136"/>
            <a:ext cx="5277852" cy="5445404"/>
          </a:xfrm>
          <a:prstGeom prst="rect">
            <a:avLst/>
          </a:prstGeom>
        </p:spPr>
      </p:pic>
      <p:sp>
        <p:nvSpPr>
          <p:cNvPr id="3" name="矩形 2"/>
          <p:cNvSpPr/>
          <p:nvPr/>
        </p:nvSpPr>
        <p:spPr>
          <a:xfrm flipV="1">
            <a:off x="0" y="3667956"/>
            <a:ext cx="12192000" cy="3190043"/>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a:ea typeface="微软雅黑 Light" panose="020B0502040204020203" charset="-122"/>
              <a:cs typeface="+mn-cs"/>
            </a:endParaRPr>
          </a:p>
        </p:txBody>
      </p:sp>
      <p:pic>
        <p:nvPicPr>
          <p:cNvPr id="13" name="图形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074" y="680577"/>
            <a:ext cx="5277852" cy="5445404"/>
          </a:xfrm>
          <a:prstGeom prst="rect">
            <a:avLst/>
          </a:prstGeom>
        </p:spPr>
      </p:pic>
      <p:sp>
        <p:nvSpPr>
          <p:cNvPr id="2" name="文本框 1"/>
          <p:cNvSpPr txBox="1"/>
          <p:nvPr/>
        </p:nvSpPr>
        <p:spPr>
          <a:xfrm>
            <a:off x="4341809" y="2836949"/>
            <a:ext cx="3508381" cy="923330"/>
          </a:xfrm>
          <a:prstGeom prst="rect">
            <a:avLst/>
          </a:prstGeom>
          <a:noFill/>
        </p:spPr>
        <p:txBody>
          <a:bodyPr wrap="square" rtlCol="0">
            <a:spAutoFit/>
          </a:bodyPr>
          <a:lstStyle/>
          <a:p>
            <a:pPr algn="dist"/>
            <a:r>
              <a:rPr lang="zh-CN" altLang="en-US" sz="5400" b="1" dirty="0">
                <a:solidFill>
                  <a:srgbClr val="3843B3"/>
                </a:solidFill>
                <a:latin typeface="微软雅黑" panose="020B0503020204020204" pitchFamily="34" charset="-122"/>
                <a:ea typeface="微软雅黑" panose="020B0503020204020204" pitchFamily="34" charset="-122"/>
              </a:rPr>
              <a:t>感谢聆听</a:t>
            </a:r>
            <a:endParaRPr lang="zh-CN" altLang="en-US" sz="5400" b="1" dirty="0">
              <a:solidFill>
                <a:srgbClr val="3843B3"/>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341809" y="3707963"/>
            <a:ext cx="3508381" cy="400110"/>
          </a:xfrm>
          <a:prstGeom prst="rect">
            <a:avLst/>
          </a:prstGeom>
          <a:noFill/>
        </p:spPr>
        <p:txBody>
          <a:bodyPr wrap="square" rtlCol="0">
            <a:spAutoFit/>
          </a:bodyPr>
          <a:lstStyle/>
          <a:p>
            <a:pPr algn="dist"/>
            <a:r>
              <a:rPr lang="en-US" altLang="zh-CN" sz="2000" b="1" dirty="0">
                <a:ln>
                  <a:solidFill>
                    <a:schemeClr val="bg1"/>
                  </a:solidFill>
                </a:ln>
                <a:noFill/>
                <a:latin typeface="Novecento wide Bold" panose="00000805000000000000" pitchFamily="50" charset="0"/>
                <a:ea typeface="思源黑体 Medium" panose="020B0600000000000000" pitchFamily="34" charset="-122"/>
              </a:rPr>
              <a:t>Thanks for listening</a:t>
            </a:r>
            <a:endParaRPr lang="zh-CN" altLang="en-US" sz="2000" b="1" dirty="0">
              <a:ln>
                <a:solidFill>
                  <a:schemeClr val="bg1"/>
                </a:solidFill>
              </a:ln>
              <a:noFill/>
              <a:latin typeface="Novecento wide Bold" panose="00000805000000000000" pitchFamily="50" charset="0"/>
              <a:ea typeface="思源黑体 Medium" panose="020B06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721066" y="239195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项目介绍</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64701" y="2331557"/>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1</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33587" y="2391953"/>
            <a:ext cx="1912620" cy="19733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9" name="立方体 8"/>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项目介绍</a:t>
            </a:r>
            <a:endParaRPr lang="zh-CN" altLang="en-US" sz="2000" b="1" dirty="0">
              <a:solidFill>
                <a:schemeClr val="bg1"/>
              </a:solidFill>
              <a:latin typeface="+mj-ea"/>
              <a:ea typeface="+mj-ea"/>
            </a:endParaRPr>
          </a:p>
        </p:txBody>
      </p:sp>
      <p:sp>
        <p:nvSpPr>
          <p:cNvPr id="141"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142" name="TextBox 32"/>
          <p:cNvSpPr txBox="1"/>
          <p:nvPr/>
        </p:nvSpPr>
        <p:spPr>
          <a:xfrm>
            <a:off x="7158496"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项目亮点</a:t>
            </a:r>
            <a:endParaRPr lang="zh-CN" altLang="en-US" sz="1400" dirty="0">
              <a:solidFill>
                <a:schemeClr val="bg1"/>
              </a:solidFill>
              <a:latin typeface="+mn-ea"/>
            </a:endParaRPr>
          </a:p>
        </p:txBody>
      </p:sp>
      <p:sp>
        <p:nvSpPr>
          <p:cNvPr id="143"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145"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a:t>
            </a:r>
            <a:r>
              <a:rPr lang="zh-CN" altLang="en-US" sz="1400" dirty="0">
                <a:solidFill>
                  <a:schemeClr val="bg1"/>
                </a:solidFill>
                <a:latin typeface="+mn-ea"/>
              </a:rPr>
              <a:t>点</a:t>
            </a:r>
            <a:endParaRPr lang="zh-CN" altLang="en-US" sz="1400" dirty="0">
              <a:solidFill>
                <a:schemeClr val="bg1"/>
              </a:solidFill>
              <a:latin typeface="+mn-ea"/>
            </a:endParaRPr>
          </a:p>
        </p:txBody>
      </p:sp>
      <p:sp>
        <p:nvSpPr>
          <p:cNvPr id="164" name="任意多边形: 形状 163"/>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矩形 13"/>
          <p:cNvSpPr/>
          <p:nvPr/>
        </p:nvSpPr>
        <p:spPr>
          <a:xfrm rot="16200000">
            <a:off x="6413023" y="202405"/>
            <a:ext cx="67867" cy="715565"/>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20"/>
          <p:cNvSpPr/>
          <p:nvPr/>
        </p:nvSpPr>
        <p:spPr>
          <a:xfrm>
            <a:off x="2710803" y="1971678"/>
            <a:ext cx="2880372" cy="1244404"/>
          </a:xfrm>
          <a:custGeom>
            <a:avLst/>
            <a:gdLst>
              <a:gd name="connsiteX0" fmla="*/ 0 w 3981451"/>
              <a:gd name="connsiteY0" fmla="*/ 329554 h 3738562"/>
              <a:gd name="connsiteX1" fmla="*/ 329554 w 3981451"/>
              <a:gd name="connsiteY1" fmla="*/ 0 h 3738562"/>
              <a:gd name="connsiteX2" fmla="*/ 3651897 w 3981451"/>
              <a:gd name="connsiteY2" fmla="*/ 0 h 3738562"/>
              <a:gd name="connsiteX3" fmla="*/ 3981451 w 3981451"/>
              <a:gd name="connsiteY3" fmla="*/ 329554 h 3738562"/>
              <a:gd name="connsiteX4" fmla="*/ 3981451 w 3981451"/>
              <a:gd name="connsiteY4" fmla="*/ 3409008 h 3738562"/>
              <a:gd name="connsiteX5" fmla="*/ 3651897 w 3981451"/>
              <a:gd name="connsiteY5" fmla="*/ 3738562 h 3738562"/>
              <a:gd name="connsiteX6" fmla="*/ 329554 w 3981451"/>
              <a:gd name="connsiteY6" fmla="*/ 3738562 h 3738562"/>
              <a:gd name="connsiteX7" fmla="*/ 0 w 3981451"/>
              <a:gd name="connsiteY7" fmla="*/ 3409008 h 3738562"/>
              <a:gd name="connsiteX8" fmla="*/ 0 w 3981451"/>
              <a:gd name="connsiteY8" fmla="*/ 329554 h 3738562"/>
              <a:gd name="connsiteX0-1" fmla="*/ 3651897 w 3981451"/>
              <a:gd name="connsiteY0-2" fmla="*/ 3738562 h 3830002"/>
              <a:gd name="connsiteX1-3" fmla="*/ 329554 w 3981451"/>
              <a:gd name="connsiteY1-4" fmla="*/ 3738562 h 3830002"/>
              <a:gd name="connsiteX2-5" fmla="*/ 0 w 3981451"/>
              <a:gd name="connsiteY2-6" fmla="*/ 3409008 h 3830002"/>
              <a:gd name="connsiteX3-7" fmla="*/ 0 w 3981451"/>
              <a:gd name="connsiteY3-8" fmla="*/ 329554 h 3830002"/>
              <a:gd name="connsiteX4-9" fmla="*/ 329554 w 3981451"/>
              <a:gd name="connsiteY4-10" fmla="*/ 0 h 3830002"/>
              <a:gd name="connsiteX5-11" fmla="*/ 3651897 w 3981451"/>
              <a:gd name="connsiteY5-12" fmla="*/ 0 h 3830002"/>
              <a:gd name="connsiteX6-13" fmla="*/ 3981451 w 3981451"/>
              <a:gd name="connsiteY6-14" fmla="*/ 329554 h 3830002"/>
              <a:gd name="connsiteX7-15" fmla="*/ 3981451 w 3981451"/>
              <a:gd name="connsiteY7-16" fmla="*/ 3409008 h 3830002"/>
              <a:gd name="connsiteX8-17" fmla="*/ 3743337 w 3981451"/>
              <a:gd name="connsiteY8-18" fmla="*/ 3830002 h 3830002"/>
              <a:gd name="connsiteX0-19" fmla="*/ 3651897 w 3981451"/>
              <a:gd name="connsiteY0-20" fmla="*/ 3738562 h 3738562"/>
              <a:gd name="connsiteX1-21" fmla="*/ 329554 w 3981451"/>
              <a:gd name="connsiteY1-22" fmla="*/ 3738562 h 3738562"/>
              <a:gd name="connsiteX2-23" fmla="*/ 0 w 3981451"/>
              <a:gd name="connsiteY2-24" fmla="*/ 3409008 h 3738562"/>
              <a:gd name="connsiteX3-25" fmla="*/ 0 w 3981451"/>
              <a:gd name="connsiteY3-26" fmla="*/ 329554 h 3738562"/>
              <a:gd name="connsiteX4-27" fmla="*/ 329554 w 3981451"/>
              <a:gd name="connsiteY4-28" fmla="*/ 0 h 3738562"/>
              <a:gd name="connsiteX5-29" fmla="*/ 3651897 w 3981451"/>
              <a:gd name="connsiteY5-30" fmla="*/ 0 h 3738562"/>
              <a:gd name="connsiteX6-31" fmla="*/ 3981451 w 3981451"/>
              <a:gd name="connsiteY6-32" fmla="*/ 329554 h 3738562"/>
              <a:gd name="connsiteX7-33" fmla="*/ 3981451 w 3981451"/>
              <a:gd name="connsiteY7-34" fmla="*/ 3409008 h 3738562"/>
              <a:gd name="connsiteX0-35" fmla="*/ 329554 w 3981451"/>
              <a:gd name="connsiteY0-36" fmla="*/ 3738562 h 3738562"/>
              <a:gd name="connsiteX1-37" fmla="*/ 0 w 3981451"/>
              <a:gd name="connsiteY1-38" fmla="*/ 3409008 h 3738562"/>
              <a:gd name="connsiteX2-39" fmla="*/ 0 w 3981451"/>
              <a:gd name="connsiteY2-40" fmla="*/ 329554 h 3738562"/>
              <a:gd name="connsiteX3-41" fmla="*/ 329554 w 3981451"/>
              <a:gd name="connsiteY3-42" fmla="*/ 0 h 3738562"/>
              <a:gd name="connsiteX4-43" fmla="*/ 3651897 w 3981451"/>
              <a:gd name="connsiteY4-44" fmla="*/ 0 h 3738562"/>
              <a:gd name="connsiteX5-45" fmla="*/ 3981451 w 3981451"/>
              <a:gd name="connsiteY5-46" fmla="*/ 329554 h 3738562"/>
              <a:gd name="connsiteX6-47" fmla="*/ 3981451 w 3981451"/>
              <a:gd name="connsiteY6-48" fmla="*/ 3409008 h 3738562"/>
              <a:gd name="connsiteX0-49" fmla="*/ 0 w 3981451"/>
              <a:gd name="connsiteY0-50" fmla="*/ 3409008 h 3409008"/>
              <a:gd name="connsiteX1-51" fmla="*/ 0 w 3981451"/>
              <a:gd name="connsiteY1-52" fmla="*/ 329554 h 3409008"/>
              <a:gd name="connsiteX2-53" fmla="*/ 329554 w 3981451"/>
              <a:gd name="connsiteY2-54" fmla="*/ 0 h 3409008"/>
              <a:gd name="connsiteX3-55" fmla="*/ 3651897 w 3981451"/>
              <a:gd name="connsiteY3-56" fmla="*/ 0 h 3409008"/>
              <a:gd name="connsiteX4-57" fmla="*/ 3981451 w 3981451"/>
              <a:gd name="connsiteY4-58" fmla="*/ 329554 h 3409008"/>
              <a:gd name="connsiteX5-59" fmla="*/ 3981451 w 3981451"/>
              <a:gd name="connsiteY5-60" fmla="*/ 3409008 h 3409008"/>
              <a:gd name="connsiteX0-61" fmla="*/ 0 w 3981451"/>
              <a:gd name="connsiteY0-62" fmla="*/ 329554 h 3409008"/>
              <a:gd name="connsiteX1-63" fmla="*/ 329554 w 3981451"/>
              <a:gd name="connsiteY1-64" fmla="*/ 0 h 3409008"/>
              <a:gd name="connsiteX2-65" fmla="*/ 3651897 w 3981451"/>
              <a:gd name="connsiteY2-66" fmla="*/ 0 h 3409008"/>
              <a:gd name="connsiteX3-67" fmla="*/ 3981451 w 3981451"/>
              <a:gd name="connsiteY3-68" fmla="*/ 329554 h 3409008"/>
              <a:gd name="connsiteX4-69" fmla="*/ 3981451 w 3981451"/>
              <a:gd name="connsiteY4-70" fmla="*/ 3409008 h 3409008"/>
              <a:gd name="connsiteX0-71" fmla="*/ 0 w 3651897"/>
              <a:gd name="connsiteY0-72" fmla="*/ 0 h 3409008"/>
              <a:gd name="connsiteX1-73" fmla="*/ 3322343 w 3651897"/>
              <a:gd name="connsiteY1-74" fmla="*/ 0 h 3409008"/>
              <a:gd name="connsiteX2-75" fmla="*/ 3651897 w 3651897"/>
              <a:gd name="connsiteY2-76" fmla="*/ 329554 h 3409008"/>
              <a:gd name="connsiteX3-77" fmla="*/ 3651897 w 3651897"/>
              <a:gd name="connsiteY3-78" fmla="*/ 3409008 h 3409008"/>
              <a:gd name="connsiteX0-79" fmla="*/ 0 w 3089922"/>
              <a:gd name="connsiteY0-80" fmla="*/ 0 h 3409008"/>
              <a:gd name="connsiteX1-81" fmla="*/ 2760368 w 3089922"/>
              <a:gd name="connsiteY1-82" fmla="*/ 0 h 3409008"/>
              <a:gd name="connsiteX2-83" fmla="*/ 3089922 w 3089922"/>
              <a:gd name="connsiteY2-84" fmla="*/ 329554 h 3409008"/>
              <a:gd name="connsiteX3-85" fmla="*/ 3089922 w 3089922"/>
              <a:gd name="connsiteY3-86" fmla="*/ 3409008 h 3409008"/>
              <a:gd name="connsiteX0-87" fmla="*/ 0 w 2823222"/>
              <a:gd name="connsiteY0-88" fmla="*/ 0 h 3409008"/>
              <a:gd name="connsiteX1-89" fmla="*/ 2493668 w 2823222"/>
              <a:gd name="connsiteY1-90" fmla="*/ 0 h 3409008"/>
              <a:gd name="connsiteX2-91" fmla="*/ 2823222 w 2823222"/>
              <a:gd name="connsiteY2-92" fmla="*/ 329554 h 3409008"/>
              <a:gd name="connsiteX3-93" fmla="*/ 2823222 w 2823222"/>
              <a:gd name="connsiteY3-94" fmla="*/ 3409008 h 3409008"/>
              <a:gd name="connsiteX0-95" fmla="*/ 0 w 2823222"/>
              <a:gd name="connsiteY0-96" fmla="*/ 0 h 1219714"/>
              <a:gd name="connsiteX1-97" fmla="*/ 2493668 w 2823222"/>
              <a:gd name="connsiteY1-98" fmla="*/ 0 h 1219714"/>
              <a:gd name="connsiteX2-99" fmla="*/ 2823222 w 2823222"/>
              <a:gd name="connsiteY2-100" fmla="*/ 329554 h 1219714"/>
              <a:gd name="connsiteX3-101" fmla="*/ 2823222 w 2823222"/>
              <a:gd name="connsiteY3-102" fmla="*/ 1219714 h 1219714"/>
            </a:gdLst>
            <a:ahLst/>
            <a:cxnLst>
              <a:cxn ang="0">
                <a:pos x="connsiteX0-1" y="connsiteY0-2"/>
              </a:cxn>
              <a:cxn ang="0">
                <a:pos x="connsiteX1-3" y="connsiteY1-4"/>
              </a:cxn>
              <a:cxn ang="0">
                <a:pos x="connsiteX2-5" y="connsiteY2-6"/>
              </a:cxn>
              <a:cxn ang="0">
                <a:pos x="connsiteX3-7" y="connsiteY3-8"/>
              </a:cxn>
            </a:cxnLst>
            <a:rect l="l" t="t" r="r" b="b"/>
            <a:pathLst>
              <a:path w="2823222" h="1219714">
                <a:moveTo>
                  <a:pt x="0" y="0"/>
                </a:moveTo>
                <a:lnTo>
                  <a:pt x="2493668" y="0"/>
                </a:lnTo>
                <a:cubicBezTo>
                  <a:pt x="2675676" y="0"/>
                  <a:pt x="2823222" y="147546"/>
                  <a:pt x="2823222" y="329554"/>
                </a:cubicBezTo>
                <a:lnTo>
                  <a:pt x="2823222" y="1219714"/>
                </a:lnTo>
              </a:path>
            </a:pathLst>
          </a:custGeom>
          <a:noFill/>
          <a:ln w="28575" cap="rnd">
            <a:solidFill>
              <a:schemeClr val="accent1"/>
            </a:solidFill>
            <a:round/>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1587901" y="2071688"/>
            <a:ext cx="3884212" cy="3638550"/>
          </a:xfrm>
          <a:prstGeom prst="roundRect">
            <a:avLst>
              <a:gd name="adj" fmla="val 881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897174" y="3214984"/>
            <a:ext cx="3129640" cy="2168525"/>
          </a:xfrm>
          <a:prstGeom prst="rect">
            <a:avLst/>
          </a:prstGeom>
        </p:spPr>
        <p:txBody>
          <a:bodyPr wrap="square">
            <a:spAutoFit/>
          </a:bodyPr>
          <a:lstStyle/>
          <a:p>
            <a:pPr indent="0" algn="just">
              <a:lnSpc>
                <a:spcPct val="125000"/>
              </a:lnSpc>
              <a:buNone/>
              <a:defRPr/>
            </a:pPr>
            <a:r>
              <a:rPr lang="zh-CN" altLang="en-US" dirty="0">
                <a:solidFill>
                  <a:schemeClr val="tx1">
                    <a:lumMod val="75000"/>
                    <a:lumOff val="25000"/>
                  </a:schemeClr>
                </a:solidFill>
                <a:latin typeface="+mn-ea"/>
              </a:rPr>
              <a:t>本系统主要有四个大的功能：</a:t>
            </a:r>
            <a:endParaRPr lang="zh-CN" altLang="en-US" dirty="0">
              <a:solidFill>
                <a:schemeClr val="tx1">
                  <a:lumMod val="75000"/>
                  <a:lumOff val="25000"/>
                </a:schemeClr>
              </a:solidFill>
              <a:latin typeface="+mn-ea"/>
            </a:endParaRPr>
          </a:p>
          <a:p>
            <a:pPr marL="285750" indent="-285750" algn="just">
              <a:lnSpc>
                <a:spcPct val="125000"/>
              </a:lnSpc>
              <a:buFont typeface="Wingdings" panose="05000000000000000000" charset="0"/>
              <a:buChar char="Ø"/>
              <a:defRPr/>
            </a:pPr>
            <a:r>
              <a:rPr lang="zh-CN" altLang="en-US" dirty="0">
                <a:solidFill>
                  <a:schemeClr val="tx1">
                    <a:lumMod val="75000"/>
                    <a:lumOff val="25000"/>
                  </a:schemeClr>
                </a:solidFill>
                <a:latin typeface="+mn-ea"/>
              </a:rPr>
              <a:t>图书的增删改查</a:t>
            </a:r>
            <a:endParaRPr lang="zh-CN" altLang="en-US" dirty="0">
              <a:solidFill>
                <a:schemeClr val="tx1">
                  <a:lumMod val="75000"/>
                  <a:lumOff val="25000"/>
                </a:schemeClr>
              </a:solidFill>
              <a:latin typeface="+mn-ea"/>
            </a:endParaRPr>
          </a:p>
          <a:p>
            <a:pPr marL="285750" indent="-285750" algn="just">
              <a:lnSpc>
                <a:spcPct val="125000"/>
              </a:lnSpc>
              <a:buFont typeface="Wingdings" panose="05000000000000000000" charset="0"/>
              <a:buChar char="Ø"/>
              <a:defRPr/>
            </a:pPr>
            <a:r>
              <a:rPr lang="zh-CN" altLang="en-US" dirty="0">
                <a:solidFill>
                  <a:schemeClr val="tx1">
                    <a:lumMod val="75000"/>
                    <a:lumOff val="25000"/>
                  </a:schemeClr>
                </a:solidFill>
                <a:latin typeface="+mn-ea"/>
              </a:rPr>
              <a:t>图书的留言评论与收藏</a:t>
            </a:r>
            <a:endParaRPr lang="zh-CN" altLang="en-US" dirty="0">
              <a:solidFill>
                <a:schemeClr val="tx1">
                  <a:lumMod val="75000"/>
                  <a:lumOff val="25000"/>
                </a:schemeClr>
              </a:solidFill>
              <a:latin typeface="+mn-ea"/>
            </a:endParaRPr>
          </a:p>
          <a:p>
            <a:pPr marL="285750" indent="-285750" algn="just">
              <a:lnSpc>
                <a:spcPct val="125000"/>
              </a:lnSpc>
              <a:buFont typeface="Wingdings" panose="05000000000000000000" charset="0"/>
              <a:buChar char="Ø"/>
              <a:defRPr/>
            </a:pPr>
            <a:r>
              <a:rPr lang="zh-CN" altLang="en-US" dirty="0">
                <a:solidFill>
                  <a:schemeClr val="tx1">
                    <a:lumMod val="75000"/>
                    <a:lumOff val="25000"/>
                  </a:schemeClr>
                </a:solidFill>
                <a:latin typeface="+mn-ea"/>
              </a:rPr>
              <a:t>图书的分类浏览与排名</a:t>
            </a:r>
            <a:endParaRPr lang="zh-CN" altLang="en-US" dirty="0">
              <a:solidFill>
                <a:schemeClr val="tx1">
                  <a:lumMod val="75000"/>
                  <a:lumOff val="25000"/>
                </a:schemeClr>
              </a:solidFill>
              <a:latin typeface="+mn-ea"/>
            </a:endParaRPr>
          </a:p>
          <a:p>
            <a:pPr marL="285750" indent="-285750" algn="just">
              <a:lnSpc>
                <a:spcPct val="125000"/>
              </a:lnSpc>
              <a:buFont typeface="Wingdings" panose="05000000000000000000" charset="0"/>
              <a:buChar char="Ø"/>
              <a:defRPr/>
            </a:pPr>
            <a:r>
              <a:rPr lang="zh-CN" altLang="en-US" dirty="0">
                <a:solidFill>
                  <a:schemeClr val="tx1">
                    <a:lumMod val="75000"/>
                    <a:lumOff val="25000"/>
                  </a:schemeClr>
                </a:solidFill>
                <a:latin typeface="+mn-ea"/>
              </a:rPr>
              <a:t>管理员和普通用户权限的管理。</a:t>
            </a:r>
            <a:endParaRPr lang="zh-CN" altLang="en-US" dirty="0">
              <a:solidFill>
                <a:schemeClr val="tx1">
                  <a:lumMod val="75000"/>
                  <a:lumOff val="25000"/>
                </a:schemeClr>
              </a:solidFill>
              <a:latin typeface="+mn-ea"/>
            </a:endParaRPr>
          </a:p>
        </p:txBody>
      </p:sp>
      <p:sp>
        <p:nvSpPr>
          <p:cNvPr id="23" name="20"/>
          <p:cNvSpPr/>
          <p:nvPr/>
        </p:nvSpPr>
        <p:spPr>
          <a:xfrm>
            <a:off x="1476375" y="4562480"/>
            <a:ext cx="2882899" cy="1244601"/>
          </a:xfrm>
          <a:custGeom>
            <a:avLst/>
            <a:gdLst>
              <a:gd name="connsiteX0" fmla="*/ 0 w 3981451"/>
              <a:gd name="connsiteY0" fmla="*/ 329554 h 3738562"/>
              <a:gd name="connsiteX1" fmla="*/ 329554 w 3981451"/>
              <a:gd name="connsiteY1" fmla="*/ 0 h 3738562"/>
              <a:gd name="connsiteX2" fmla="*/ 3651897 w 3981451"/>
              <a:gd name="connsiteY2" fmla="*/ 0 h 3738562"/>
              <a:gd name="connsiteX3" fmla="*/ 3981451 w 3981451"/>
              <a:gd name="connsiteY3" fmla="*/ 329554 h 3738562"/>
              <a:gd name="connsiteX4" fmla="*/ 3981451 w 3981451"/>
              <a:gd name="connsiteY4" fmla="*/ 3409008 h 3738562"/>
              <a:gd name="connsiteX5" fmla="*/ 3651897 w 3981451"/>
              <a:gd name="connsiteY5" fmla="*/ 3738562 h 3738562"/>
              <a:gd name="connsiteX6" fmla="*/ 329554 w 3981451"/>
              <a:gd name="connsiteY6" fmla="*/ 3738562 h 3738562"/>
              <a:gd name="connsiteX7" fmla="*/ 0 w 3981451"/>
              <a:gd name="connsiteY7" fmla="*/ 3409008 h 3738562"/>
              <a:gd name="connsiteX8" fmla="*/ 0 w 3981451"/>
              <a:gd name="connsiteY8" fmla="*/ 329554 h 3738562"/>
              <a:gd name="connsiteX0-1" fmla="*/ 3651897 w 3981451"/>
              <a:gd name="connsiteY0-2" fmla="*/ 3738562 h 3830002"/>
              <a:gd name="connsiteX1-3" fmla="*/ 329554 w 3981451"/>
              <a:gd name="connsiteY1-4" fmla="*/ 3738562 h 3830002"/>
              <a:gd name="connsiteX2-5" fmla="*/ 0 w 3981451"/>
              <a:gd name="connsiteY2-6" fmla="*/ 3409008 h 3830002"/>
              <a:gd name="connsiteX3-7" fmla="*/ 0 w 3981451"/>
              <a:gd name="connsiteY3-8" fmla="*/ 329554 h 3830002"/>
              <a:gd name="connsiteX4-9" fmla="*/ 329554 w 3981451"/>
              <a:gd name="connsiteY4-10" fmla="*/ 0 h 3830002"/>
              <a:gd name="connsiteX5-11" fmla="*/ 3651897 w 3981451"/>
              <a:gd name="connsiteY5-12" fmla="*/ 0 h 3830002"/>
              <a:gd name="connsiteX6-13" fmla="*/ 3981451 w 3981451"/>
              <a:gd name="connsiteY6-14" fmla="*/ 329554 h 3830002"/>
              <a:gd name="connsiteX7-15" fmla="*/ 3981451 w 3981451"/>
              <a:gd name="connsiteY7-16" fmla="*/ 3409008 h 3830002"/>
              <a:gd name="connsiteX8-17" fmla="*/ 3743337 w 3981451"/>
              <a:gd name="connsiteY8-18" fmla="*/ 3830002 h 3830002"/>
              <a:gd name="connsiteX0-19" fmla="*/ 3651897 w 3981451"/>
              <a:gd name="connsiteY0-20" fmla="*/ 3738562 h 3738562"/>
              <a:gd name="connsiteX1-21" fmla="*/ 329554 w 3981451"/>
              <a:gd name="connsiteY1-22" fmla="*/ 3738562 h 3738562"/>
              <a:gd name="connsiteX2-23" fmla="*/ 0 w 3981451"/>
              <a:gd name="connsiteY2-24" fmla="*/ 3409008 h 3738562"/>
              <a:gd name="connsiteX3-25" fmla="*/ 0 w 3981451"/>
              <a:gd name="connsiteY3-26" fmla="*/ 329554 h 3738562"/>
              <a:gd name="connsiteX4-27" fmla="*/ 329554 w 3981451"/>
              <a:gd name="connsiteY4-28" fmla="*/ 0 h 3738562"/>
              <a:gd name="connsiteX5-29" fmla="*/ 3651897 w 3981451"/>
              <a:gd name="connsiteY5-30" fmla="*/ 0 h 3738562"/>
              <a:gd name="connsiteX6-31" fmla="*/ 3981451 w 3981451"/>
              <a:gd name="connsiteY6-32" fmla="*/ 329554 h 3738562"/>
              <a:gd name="connsiteX7-33" fmla="*/ 3981451 w 3981451"/>
              <a:gd name="connsiteY7-34" fmla="*/ 3409008 h 3738562"/>
              <a:gd name="connsiteX0-35" fmla="*/ 329554 w 3981451"/>
              <a:gd name="connsiteY0-36" fmla="*/ 3738562 h 3738562"/>
              <a:gd name="connsiteX1-37" fmla="*/ 0 w 3981451"/>
              <a:gd name="connsiteY1-38" fmla="*/ 3409008 h 3738562"/>
              <a:gd name="connsiteX2-39" fmla="*/ 0 w 3981451"/>
              <a:gd name="connsiteY2-40" fmla="*/ 329554 h 3738562"/>
              <a:gd name="connsiteX3-41" fmla="*/ 329554 w 3981451"/>
              <a:gd name="connsiteY3-42" fmla="*/ 0 h 3738562"/>
              <a:gd name="connsiteX4-43" fmla="*/ 3651897 w 3981451"/>
              <a:gd name="connsiteY4-44" fmla="*/ 0 h 3738562"/>
              <a:gd name="connsiteX5-45" fmla="*/ 3981451 w 3981451"/>
              <a:gd name="connsiteY5-46" fmla="*/ 329554 h 3738562"/>
              <a:gd name="connsiteX6-47" fmla="*/ 3981451 w 3981451"/>
              <a:gd name="connsiteY6-48" fmla="*/ 3409008 h 3738562"/>
              <a:gd name="connsiteX0-49" fmla="*/ 0 w 3981451"/>
              <a:gd name="connsiteY0-50" fmla="*/ 3409008 h 3409008"/>
              <a:gd name="connsiteX1-51" fmla="*/ 0 w 3981451"/>
              <a:gd name="connsiteY1-52" fmla="*/ 329554 h 3409008"/>
              <a:gd name="connsiteX2-53" fmla="*/ 329554 w 3981451"/>
              <a:gd name="connsiteY2-54" fmla="*/ 0 h 3409008"/>
              <a:gd name="connsiteX3-55" fmla="*/ 3651897 w 3981451"/>
              <a:gd name="connsiteY3-56" fmla="*/ 0 h 3409008"/>
              <a:gd name="connsiteX4-57" fmla="*/ 3981451 w 3981451"/>
              <a:gd name="connsiteY4-58" fmla="*/ 329554 h 3409008"/>
              <a:gd name="connsiteX5-59" fmla="*/ 3981451 w 3981451"/>
              <a:gd name="connsiteY5-60" fmla="*/ 3409008 h 3409008"/>
              <a:gd name="connsiteX0-61" fmla="*/ 0 w 3981451"/>
              <a:gd name="connsiteY0-62" fmla="*/ 329554 h 3409008"/>
              <a:gd name="connsiteX1-63" fmla="*/ 329554 w 3981451"/>
              <a:gd name="connsiteY1-64" fmla="*/ 0 h 3409008"/>
              <a:gd name="connsiteX2-65" fmla="*/ 3651897 w 3981451"/>
              <a:gd name="connsiteY2-66" fmla="*/ 0 h 3409008"/>
              <a:gd name="connsiteX3-67" fmla="*/ 3981451 w 3981451"/>
              <a:gd name="connsiteY3-68" fmla="*/ 329554 h 3409008"/>
              <a:gd name="connsiteX4-69" fmla="*/ 3981451 w 3981451"/>
              <a:gd name="connsiteY4-70" fmla="*/ 3409008 h 3409008"/>
              <a:gd name="connsiteX0-71" fmla="*/ 0 w 3651897"/>
              <a:gd name="connsiteY0-72" fmla="*/ 0 h 3409008"/>
              <a:gd name="connsiteX1-73" fmla="*/ 3322343 w 3651897"/>
              <a:gd name="connsiteY1-74" fmla="*/ 0 h 3409008"/>
              <a:gd name="connsiteX2-75" fmla="*/ 3651897 w 3651897"/>
              <a:gd name="connsiteY2-76" fmla="*/ 329554 h 3409008"/>
              <a:gd name="connsiteX3-77" fmla="*/ 3651897 w 3651897"/>
              <a:gd name="connsiteY3-78" fmla="*/ 3409008 h 3409008"/>
              <a:gd name="connsiteX0-79" fmla="*/ 0 w 3089922"/>
              <a:gd name="connsiteY0-80" fmla="*/ 0 h 3409008"/>
              <a:gd name="connsiteX1-81" fmla="*/ 2760368 w 3089922"/>
              <a:gd name="connsiteY1-82" fmla="*/ 0 h 3409008"/>
              <a:gd name="connsiteX2-83" fmla="*/ 3089922 w 3089922"/>
              <a:gd name="connsiteY2-84" fmla="*/ 329554 h 3409008"/>
              <a:gd name="connsiteX3-85" fmla="*/ 3089922 w 3089922"/>
              <a:gd name="connsiteY3-86" fmla="*/ 3409008 h 3409008"/>
              <a:gd name="connsiteX0-87" fmla="*/ 0 w 2823222"/>
              <a:gd name="connsiteY0-88" fmla="*/ 0 h 3409008"/>
              <a:gd name="connsiteX1-89" fmla="*/ 2493668 w 2823222"/>
              <a:gd name="connsiteY1-90" fmla="*/ 0 h 3409008"/>
              <a:gd name="connsiteX2-91" fmla="*/ 2823222 w 2823222"/>
              <a:gd name="connsiteY2-92" fmla="*/ 329554 h 3409008"/>
              <a:gd name="connsiteX3-93" fmla="*/ 2823222 w 2823222"/>
              <a:gd name="connsiteY3-94" fmla="*/ 3409008 h 3409008"/>
              <a:gd name="connsiteX0-95" fmla="*/ 0 w 2823222"/>
              <a:gd name="connsiteY0-96" fmla="*/ 0 h 1219714"/>
              <a:gd name="connsiteX1-97" fmla="*/ 2493668 w 2823222"/>
              <a:gd name="connsiteY1-98" fmla="*/ 0 h 1219714"/>
              <a:gd name="connsiteX2-99" fmla="*/ 2823222 w 2823222"/>
              <a:gd name="connsiteY2-100" fmla="*/ 329554 h 1219714"/>
              <a:gd name="connsiteX3-101" fmla="*/ 2823222 w 2823222"/>
              <a:gd name="connsiteY3-102" fmla="*/ 1219714 h 1219714"/>
              <a:gd name="connsiteX0-103" fmla="*/ 335778 w 335778"/>
              <a:gd name="connsiteY0-104" fmla="*/ 1215235 h 1219714"/>
              <a:gd name="connsiteX1-105" fmla="*/ 0 w 335778"/>
              <a:gd name="connsiteY1-106" fmla="*/ 0 h 1219714"/>
              <a:gd name="connsiteX2-107" fmla="*/ 329554 w 335778"/>
              <a:gd name="connsiteY2-108" fmla="*/ 329554 h 1219714"/>
              <a:gd name="connsiteX3-109" fmla="*/ 329554 w 335778"/>
              <a:gd name="connsiteY3-110" fmla="*/ 1219714 h 1219714"/>
              <a:gd name="connsiteX0-111" fmla="*/ 2502052 w 2502052"/>
              <a:gd name="connsiteY0-112" fmla="*/ 1007209 h 1011688"/>
              <a:gd name="connsiteX1-113" fmla="*/ 0 w 2502052"/>
              <a:gd name="connsiteY1-114" fmla="*/ 1007209 h 1011688"/>
              <a:gd name="connsiteX2-115" fmla="*/ 2495828 w 2502052"/>
              <a:gd name="connsiteY2-116" fmla="*/ 121528 h 1011688"/>
              <a:gd name="connsiteX3-117" fmla="*/ 2495828 w 2502052"/>
              <a:gd name="connsiteY3-118" fmla="*/ 1011688 h 1011688"/>
              <a:gd name="connsiteX0-119" fmla="*/ 2510226 w 2510226"/>
              <a:gd name="connsiteY0-120" fmla="*/ 906563 h 911042"/>
              <a:gd name="connsiteX1-121" fmla="*/ 8174 w 2510226"/>
              <a:gd name="connsiteY1-122" fmla="*/ 906563 h 911042"/>
              <a:gd name="connsiteX2-123" fmla="*/ 2504002 w 2510226"/>
              <a:gd name="connsiteY2-124" fmla="*/ 20882 h 911042"/>
              <a:gd name="connsiteX3-125" fmla="*/ 2504002 w 2510226"/>
              <a:gd name="connsiteY3-126" fmla="*/ 911042 h 911042"/>
              <a:gd name="connsiteX0-127" fmla="*/ 2582582 w 2582582"/>
              <a:gd name="connsiteY0-128" fmla="*/ 885681 h 890160"/>
              <a:gd name="connsiteX1-129" fmla="*/ 80530 w 2582582"/>
              <a:gd name="connsiteY1-130" fmla="*/ 885681 h 890160"/>
              <a:gd name="connsiteX2-131" fmla="*/ 2576358 w 2582582"/>
              <a:gd name="connsiteY2-132" fmla="*/ 0 h 890160"/>
              <a:gd name="connsiteX3-133" fmla="*/ 2576358 w 2582582"/>
              <a:gd name="connsiteY3-134" fmla="*/ 890160 h 890160"/>
              <a:gd name="connsiteX0-135" fmla="*/ 2825700 w 2825700"/>
              <a:gd name="connsiteY0-136" fmla="*/ 323650 h 328129"/>
              <a:gd name="connsiteX1-137" fmla="*/ 323648 w 2825700"/>
              <a:gd name="connsiteY1-138" fmla="*/ 323650 h 328129"/>
              <a:gd name="connsiteX2-139" fmla="*/ 0 w 2825700"/>
              <a:gd name="connsiteY2-140" fmla="*/ 0 h 328129"/>
              <a:gd name="connsiteX3-141" fmla="*/ 2819476 w 2825700"/>
              <a:gd name="connsiteY3-142" fmla="*/ 328129 h 328129"/>
              <a:gd name="connsiteX0-143" fmla="*/ 2825700 w 2825700"/>
              <a:gd name="connsiteY0-144" fmla="*/ 1219908 h 1219908"/>
              <a:gd name="connsiteX1-145" fmla="*/ 323648 w 2825700"/>
              <a:gd name="connsiteY1-146" fmla="*/ 1219908 h 1219908"/>
              <a:gd name="connsiteX2-147" fmla="*/ 0 w 2825700"/>
              <a:gd name="connsiteY2-148" fmla="*/ 896258 h 1219908"/>
              <a:gd name="connsiteX3-149" fmla="*/ 1 w 2825700"/>
              <a:gd name="connsiteY3-150" fmla="*/ 0 h 1219908"/>
            </a:gdLst>
            <a:ahLst/>
            <a:cxnLst>
              <a:cxn ang="0">
                <a:pos x="connsiteX0-1" y="connsiteY0-2"/>
              </a:cxn>
              <a:cxn ang="0">
                <a:pos x="connsiteX1-3" y="connsiteY1-4"/>
              </a:cxn>
              <a:cxn ang="0">
                <a:pos x="connsiteX2-5" y="connsiteY2-6"/>
              </a:cxn>
              <a:cxn ang="0">
                <a:pos x="connsiteX3-7" y="connsiteY3-8"/>
              </a:cxn>
            </a:cxnLst>
            <a:rect l="l" t="t" r="r" b="b"/>
            <a:pathLst>
              <a:path w="2825700" h="1219908">
                <a:moveTo>
                  <a:pt x="2825700" y="1219908"/>
                </a:moveTo>
                <a:lnTo>
                  <a:pt x="323648" y="1219908"/>
                </a:lnTo>
                <a:cubicBezTo>
                  <a:pt x="149376" y="1219908"/>
                  <a:pt x="0" y="1082978"/>
                  <a:pt x="0" y="896258"/>
                </a:cubicBezTo>
                <a:lnTo>
                  <a:pt x="1" y="0"/>
                </a:lnTo>
              </a:path>
            </a:pathLst>
          </a:custGeom>
          <a:noFill/>
          <a:ln w="28575" cap="rnd">
            <a:solidFill>
              <a:schemeClr val="bg1">
                <a:lumMod val="75000"/>
              </a:schemeClr>
            </a:solidFill>
            <a:round/>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20"/>
          <p:cNvSpPr/>
          <p:nvPr/>
        </p:nvSpPr>
        <p:spPr>
          <a:xfrm>
            <a:off x="8173391" y="1971678"/>
            <a:ext cx="2880372" cy="1244404"/>
          </a:xfrm>
          <a:custGeom>
            <a:avLst/>
            <a:gdLst>
              <a:gd name="connsiteX0" fmla="*/ 0 w 3981451"/>
              <a:gd name="connsiteY0" fmla="*/ 329554 h 3738562"/>
              <a:gd name="connsiteX1" fmla="*/ 329554 w 3981451"/>
              <a:gd name="connsiteY1" fmla="*/ 0 h 3738562"/>
              <a:gd name="connsiteX2" fmla="*/ 3651897 w 3981451"/>
              <a:gd name="connsiteY2" fmla="*/ 0 h 3738562"/>
              <a:gd name="connsiteX3" fmla="*/ 3981451 w 3981451"/>
              <a:gd name="connsiteY3" fmla="*/ 329554 h 3738562"/>
              <a:gd name="connsiteX4" fmla="*/ 3981451 w 3981451"/>
              <a:gd name="connsiteY4" fmla="*/ 3409008 h 3738562"/>
              <a:gd name="connsiteX5" fmla="*/ 3651897 w 3981451"/>
              <a:gd name="connsiteY5" fmla="*/ 3738562 h 3738562"/>
              <a:gd name="connsiteX6" fmla="*/ 329554 w 3981451"/>
              <a:gd name="connsiteY6" fmla="*/ 3738562 h 3738562"/>
              <a:gd name="connsiteX7" fmla="*/ 0 w 3981451"/>
              <a:gd name="connsiteY7" fmla="*/ 3409008 h 3738562"/>
              <a:gd name="connsiteX8" fmla="*/ 0 w 3981451"/>
              <a:gd name="connsiteY8" fmla="*/ 329554 h 3738562"/>
              <a:gd name="connsiteX0-1" fmla="*/ 3651897 w 3981451"/>
              <a:gd name="connsiteY0-2" fmla="*/ 3738562 h 3830002"/>
              <a:gd name="connsiteX1-3" fmla="*/ 329554 w 3981451"/>
              <a:gd name="connsiteY1-4" fmla="*/ 3738562 h 3830002"/>
              <a:gd name="connsiteX2-5" fmla="*/ 0 w 3981451"/>
              <a:gd name="connsiteY2-6" fmla="*/ 3409008 h 3830002"/>
              <a:gd name="connsiteX3-7" fmla="*/ 0 w 3981451"/>
              <a:gd name="connsiteY3-8" fmla="*/ 329554 h 3830002"/>
              <a:gd name="connsiteX4-9" fmla="*/ 329554 w 3981451"/>
              <a:gd name="connsiteY4-10" fmla="*/ 0 h 3830002"/>
              <a:gd name="connsiteX5-11" fmla="*/ 3651897 w 3981451"/>
              <a:gd name="connsiteY5-12" fmla="*/ 0 h 3830002"/>
              <a:gd name="connsiteX6-13" fmla="*/ 3981451 w 3981451"/>
              <a:gd name="connsiteY6-14" fmla="*/ 329554 h 3830002"/>
              <a:gd name="connsiteX7-15" fmla="*/ 3981451 w 3981451"/>
              <a:gd name="connsiteY7-16" fmla="*/ 3409008 h 3830002"/>
              <a:gd name="connsiteX8-17" fmla="*/ 3743337 w 3981451"/>
              <a:gd name="connsiteY8-18" fmla="*/ 3830002 h 3830002"/>
              <a:gd name="connsiteX0-19" fmla="*/ 3651897 w 3981451"/>
              <a:gd name="connsiteY0-20" fmla="*/ 3738562 h 3738562"/>
              <a:gd name="connsiteX1-21" fmla="*/ 329554 w 3981451"/>
              <a:gd name="connsiteY1-22" fmla="*/ 3738562 h 3738562"/>
              <a:gd name="connsiteX2-23" fmla="*/ 0 w 3981451"/>
              <a:gd name="connsiteY2-24" fmla="*/ 3409008 h 3738562"/>
              <a:gd name="connsiteX3-25" fmla="*/ 0 w 3981451"/>
              <a:gd name="connsiteY3-26" fmla="*/ 329554 h 3738562"/>
              <a:gd name="connsiteX4-27" fmla="*/ 329554 w 3981451"/>
              <a:gd name="connsiteY4-28" fmla="*/ 0 h 3738562"/>
              <a:gd name="connsiteX5-29" fmla="*/ 3651897 w 3981451"/>
              <a:gd name="connsiteY5-30" fmla="*/ 0 h 3738562"/>
              <a:gd name="connsiteX6-31" fmla="*/ 3981451 w 3981451"/>
              <a:gd name="connsiteY6-32" fmla="*/ 329554 h 3738562"/>
              <a:gd name="connsiteX7-33" fmla="*/ 3981451 w 3981451"/>
              <a:gd name="connsiteY7-34" fmla="*/ 3409008 h 3738562"/>
              <a:gd name="connsiteX0-35" fmla="*/ 329554 w 3981451"/>
              <a:gd name="connsiteY0-36" fmla="*/ 3738562 h 3738562"/>
              <a:gd name="connsiteX1-37" fmla="*/ 0 w 3981451"/>
              <a:gd name="connsiteY1-38" fmla="*/ 3409008 h 3738562"/>
              <a:gd name="connsiteX2-39" fmla="*/ 0 w 3981451"/>
              <a:gd name="connsiteY2-40" fmla="*/ 329554 h 3738562"/>
              <a:gd name="connsiteX3-41" fmla="*/ 329554 w 3981451"/>
              <a:gd name="connsiteY3-42" fmla="*/ 0 h 3738562"/>
              <a:gd name="connsiteX4-43" fmla="*/ 3651897 w 3981451"/>
              <a:gd name="connsiteY4-44" fmla="*/ 0 h 3738562"/>
              <a:gd name="connsiteX5-45" fmla="*/ 3981451 w 3981451"/>
              <a:gd name="connsiteY5-46" fmla="*/ 329554 h 3738562"/>
              <a:gd name="connsiteX6-47" fmla="*/ 3981451 w 3981451"/>
              <a:gd name="connsiteY6-48" fmla="*/ 3409008 h 3738562"/>
              <a:gd name="connsiteX0-49" fmla="*/ 0 w 3981451"/>
              <a:gd name="connsiteY0-50" fmla="*/ 3409008 h 3409008"/>
              <a:gd name="connsiteX1-51" fmla="*/ 0 w 3981451"/>
              <a:gd name="connsiteY1-52" fmla="*/ 329554 h 3409008"/>
              <a:gd name="connsiteX2-53" fmla="*/ 329554 w 3981451"/>
              <a:gd name="connsiteY2-54" fmla="*/ 0 h 3409008"/>
              <a:gd name="connsiteX3-55" fmla="*/ 3651897 w 3981451"/>
              <a:gd name="connsiteY3-56" fmla="*/ 0 h 3409008"/>
              <a:gd name="connsiteX4-57" fmla="*/ 3981451 w 3981451"/>
              <a:gd name="connsiteY4-58" fmla="*/ 329554 h 3409008"/>
              <a:gd name="connsiteX5-59" fmla="*/ 3981451 w 3981451"/>
              <a:gd name="connsiteY5-60" fmla="*/ 3409008 h 3409008"/>
              <a:gd name="connsiteX0-61" fmla="*/ 0 w 3981451"/>
              <a:gd name="connsiteY0-62" fmla="*/ 329554 h 3409008"/>
              <a:gd name="connsiteX1-63" fmla="*/ 329554 w 3981451"/>
              <a:gd name="connsiteY1-64" fmla="*/ 0 h 3409008"/>
              <a:gd name="connsiteX2-65" fmla="*/ 3651897 w 3981451"/>
              <a:gd name="connsiteY2-66" fmla="*/ 0 h 3409008"/>
              <a:gd name="connsiteX3-67" fmla="*/ 3981451 w 3981451"/>
              <a:gd name="connsiteY3-68" fmla="*/ 329554 h 3409008"/>
              <a:gd name="connsiteX4-69" fmla="*/ 3981451 w 3981451"/>
              <a:gd name="connsiteY4-70" fmla="*/ 3409008 h 3409008"/>
              <a:gd name="connsiteX0-71" fmla="*/ 0 w 3651897"/>
              <a:gd name="connsiteY0-72" fmla="*/ 0 h 3409008"/>
              <a:gd name="connsiteX1-73" fmla="*/ 3322343 w 3651897"/>
              <a:gd name="connsiteY1-74" fmla="*/ 0 h 3409008"/>
              <a:gd name="connsiteX2-75" fmla="*/ 3651897 w 3651897"/>
              <a:gd name="connsiteY2-76" fmla="*/ 329554 h 3409008"/>
              <a:gd name="connsiteX3-77" fmla="*/ 3651897 w 3651897"/>
              <a:gd name="connsiteY3-78" fmla="*/ 3409008 h 3409008"/>
              <a:gd name="connsiteX0-79" fmla="*/ 0 w 3089922"/>
              <a:gd name="connsiteY0-80" fmla="*/ 0 h 3409008"/>
              <a:gd name="connsiteX1-81" fmla="*/ 2760368 w 3089922"/>
              <a:gd name="connsiteY1-82" fmla="*/ 0 h 3409008"/>
              <a:gd name="connsiteX2-83" fmla="*/ 3089922 w 3089922"/>
              <a:gd name="connsiteY2-84" fmla="*/ 329554 h 3409008"/>
              <a:gd name="connsiteX3-85" fmla="*/ 3089922 w 3089922"/>
              <a:gd name="connsiteY3-86" fmla="*/ 3409008 h 3409008"/>
              <a:gd name="connsiteX0-87" fmla="*/ 0 w 2823222"/>
              <a:gd name="connsiteY0-88" fmla="*/ 0 h 3409008"/>
              <a:gd name="connsiteX1-89" fmla="*/ 2493668 w 2823222"/>
              <a:gd name="connsiteY1-90" fmla="*/ 0 h 3409008"/>
              <a:gd name="connsiteX2-91" fmla="*/ 2823222 w 2823222"/>
              <a:gd name="connsiteY2-92" fmla="*/ 329554 h 3409008"/>
              <a:gd name="connsiteX3-93" fmla="*/ 2823222 w 2823222"/>
              <a:gd name="connsiteY3-94" fmla="*/ 3409008 h 3409008"/>
              <a:gd name="connsiteX0-95" fmla="*/ 0 w 2823222"/>
              <a:gd name="connsiteY0-96" fmla="*/ 0 h 1219714"/>
              <a:gd name="connsiteX1-97" fmla="*/ 2493668 w 2823222"/>
              <a:gd name="connsiteY1-98" fmla="*/ 0 h 1219714"/>
              <a:gd name="connsiteX2-99" fmla="*/ 2823222 w 2823222"/>
              <a:gd name="connsiteY2-100" fmla="*/ 329554 h 1219714"/>
              <a:gd name="connsiteX3-101" fmla="*/ 2823222 w 2823222"/>
              <a:gd name="connsiteY3-102" fmla="*/ 1219714 h 1219714"/>
            </a:gdLst>
            <a:ahLst/>
            <a:cxnLst>
              <a:cxn ang="0">
                <a:pos x="connsiteX0-1" y="connsiteY0-2"/>
              </a:cxn>
              <a:cxn ang="0">
                <a:pos x="connsiteX1-3" y="connsiteY1-4"/>
              </a:cxn>
              <a:cxn ang="0">
                <a:pos x="connsiteX2-5" y="connsiteY2-6"/>
              </a:cxn>
              <a:cxn ang="0">
                <a:pos x="connsiteX3-7" y="connsiteY3-8"/>
              </a:cxn>
            </a:cxnLst>
            <a:rect l="l" t="t" r="r" b="b"/>
            <a:pathLst>
              <a:path w="2823222" h="1219714">
                <a:moveTo>
                  <a:pt x="0" y="0"/>
                </a:moveTo>
                <a:lnTo>
                  <a:pt x="2493668" y="0"/>
                </a:lnTo>
                <a:cubicBezTo>
                  <a:pt x="2675676" y="0"/>
                  <a:pt x="2823222" y="147546"/>
                  <a:pt x="2823222" y="329554"/>
                </a:cubicBezTo>
                <a:lnTo>
                  <a:pt x="2823222" y="1219714"/>
                </a:lnTo>
              </a:path>
            </a:pathLst>
          </a:custGeom>
          <a:noFill/>
          <a:ln w="28575" cap="rnd">
            <a:solidFill>
              <a:schemeClr val="accent1"/>
            </a:solidFill>
            <a:round/>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7050489" y="2071688"/>
            <a:ext cx="3884212" cy="3638550"/>
          </a:xfrm>
          <a:prstGeom prst="roundRect">
            <a:avLst>
              <a:gd name="adj" fmla="val 881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359762" y="3214984"/>
            <a:ext cx="3129640" cy="1822450"/>
          </a:xfrm>
          <a:prstGeom prst="rect">
            <a:avLst/>
          </a:prstGeom>
        </p:spPr>
        <p:txBody>
          <a:bodyPr wrap="square">
            <a:spAutoFit/>
          </a:bodyPr>
          <a:lstStyle/>
          <a:p>
            <a:pPr marL="285750" indent="-285750" algn="just">
              <a:lnSpc>
                <a:spcPct val="125000"/>
              </a:lnSpc>
              <a:buFont typeface="Wingdings" panose="05000000000000000000" charset="0"/>
              <a:buChar char="Ø"/>
              <a:defRPr/>
            </a:pPr>
            <a:r>
              <a:rPr lang="zh-CN" altLang="en-US" dirty="0">
                <a:solidFill>
                  <a:schemeClr val="tx1">
                    <a:lumMod val="75000"/>
                    <a:lumOff val="25000"/>
                  </a:schemeClr>
                </a:solidFill>
                <a:latin typeface="+mn-ea"/>
              </a:rPr>
              <a:t>前端技术：HTML、CSS、JavaScript、js-xlsx</a:t>
            </a:r>
            <a:endParaRPr lang="zh-CN" altLang="en-US" dirty="0">
              <a:solidFill>
                <a:schemeClr val="tx1">
                  <a:lumMod val="75000"/>
                  <a:lumOff val="25000"/>
                </a:schemeClr>
              </a:solidFill>
              <a:latin typeface="+mn-ea"/>
            </a:endParaRPr>
          </a:p>
          <a:p>
            <a:pPr marL="285750" indent="-285750" algn="just">
              <a:lnSpc>
                <a:spcPct val="125000"/>
              </a:lnSpc>
              <a:buFont typeface="Wingdings" panose="05000000000000000000" charset="0"/>
              <a:buChar char="Ø"/>
              <a:defRPr/>
            </a:pPr>
            <a:endParaRPr lang="zh-CN" altLang="en-US" dirty="0">
              <a:solidFill>
                <a:schemeClr val="tx1">
                  <a:lumMod val="75000"/>
                  <a:lumOff val="25000"/>
                </a:schemeClr>
              </a:solidFill>
              <a:latin typeface="+mn-ea"/>
            </a:endParaRPr>
          </a:p>
          <a:p>
            <a:pPr marL="285750" indent="-285750" algn="just">
              <a:lnSpc>
                <a:spcPct val="125000"/>
              </a:lnSpc>
              <a:buFont typeface="Wingdings" panose="05000000000000000000" charset="0"/>
              <a:buChar char="Ø"/>
              <a:defRPr/>
            </a:pPr>
            <a:r>
              <a:rPr lang="zh-CN" altLang="en-US" dirty="0">
                <a:solidFill>
                  <a:schemeClr val="tx1">
                    <a:lumMod val="75000"/>
                    <a:lumOff val="25000"/>
                  </a:schemeClr>
                </a:solidFill>
                <a:latin typeface="+mn-ea"/>
              </a:rPr>
              <a:t>后端技术：Node.js、MySQL、websocket</a:t>
            </a:r>
            <a:endParaRPr lang="zh-CN" altLang="en-US" dirty="0">
              <a:solidFill>
                <a:schemeClr val="tx1">
                  <a:lumMod val="75000"/>
                  <a:lumOff val="25000"/>
                </a:schemeClr>
              </a:solidFill>
              <a:latin typeface="+mn-ea"/>
            </a:endParaRPr>
          </a:p>
        </p:txBody>
      </p:sp>
      <p:sp>
        <p:nvSpPr>
          <p:cNvPr id="29" name="20"/>
          <p:cNvSpPr/>
          <p:nvPr/>
        </p:nvSpPr>
        <p:spPr>
          <a:xfrm>
            <a:off x="6938963" y="4562480"/>
            <a:ext cx="2882899" cy="1244601"/>
          </a:xfrm>
          <a:custGeom>
            <a:avLst/>
            <a:gdLst>
              <a:gd name="connsiteX0" fmla="*/ 0 w 3981451"/>
              <a:gd name="connsiteY0" fmla="*/ 329554 h 3738562"/>
              <a:gd name="connsiteX1" fmla="*/ 329554 w 3981451"/>
              <a:gd name="connsiteY1" fmla="*/ 0 h 3738562"/>
              <a:gd name="connsiteX2" fmla="*/ 3651897 w 3981451"/>
              <a:gd name="connsiteY2" fmla="*/ 0 h 3738562"/>
              <a:gd name="connsiteX3" fmla="*/ 3981451 w 3981451"/>
              <a:gd name="connsiteY3" fmla="*/ 329554 h 3738562"/>
              <a:gd name="connsiteX4" fmla="*/ 3981451 w 3981451"/>
              <a:gd name="connsiteY4" fmla="*/ 3409008 h 3738562"/>
              <a:gd name="connsiteX5" fmla="*/ 3651897 w 3981451"/>
              <a:gd name="connsiteY5" fmla="*/ 3738562 h 3738562"/>
              <a:gd name="connsiteX6" fmla="*/ 329554 w 3981451"/>
              <a:gd name="connsiteY6" fmla="*/ 3738562 h 3738562"/>
              <a:gd name="connsiteX7" fmla="*/ 0 w 3981451"/>
              <a:gd name="connsiteY7" fmla="*/ 3409008 h 3738562"/>
              <a:gd name="connsiteX8" fmla="*/ 0 w 3981451"/>
              <a:gd name="connsiteY8" fmla="*/ 329554 h 3738562"/>
              <a:gd name="connsiteX0-1" fmla="*/ 3651897 w 3981451"/>
              <a:gd name="connsiteY0-2" fmla="*/ 3738562 h 3830002"/>
              <a:gd name="connsiteX1-3" fmla="*/ 329554 w 3981451"/>
              <a:gd name="connsiteY1-4" fmla="*/ 3738562 h 3830002"/>
              <a:gd name="connsiteX2-5" fmla="*/ 0 w 3981451"/>
              <a:gd name="connsiteY2-6" fmla="*/ 3409008 h 3830002"/>
              <a:gd name="connsiteX3-7" fmla="*/ 0 w 3981451"/>
              <a:gd name="connsiteY3-8" fmla="*/ 329554 h 3830002"/>
              <a:gd name="connsiteX4-9" fmla="*/ 329554 w 3981451"/>
              <a:gd name="connsiteY4-10" fmla="*/ 0 h 3830002"/>
              <a:gd name="connsiteX5-11" fmla="*/ 3651897 w 3981451"/>
              <a:gd name="connsiteY5-12" fmla="*/ 0 h 3830002"/>
              <a:gd name="connsiteX6-13" fmla="*/ 3981451 w 3981451"/>
              <a:gd name="connsiteY6-14" fmla="*/ 329554 h 3830002"/>
              <a:gd name="connsiteX7-15" fmla="*/ 3981451 w 3981451"/>
              <a:gd name="connsiteY7-16" fmla="*/ 3409008 h 3830002"/>
              <a:gd name="connsiteX8-17" fmla="*/ 3743337 w 3981451"/>
              <a:gd name="connsiteY8-18" fmla="*/ 3830002 h 3830002"/>
              <a:gd name="connsiteX0-19" fmla="*/ 3651897 w 3981451"/>
              <a:gd name="connsiteY0-20" fmla="*/ 3738562 h 3738562"/>
              <a:gd name="connsiteX1-21" fmla="*/ 329554 w 3981451"/>
              <a:gd name="connsiteY1-22" fmla="*/ 3738562 h 3738562"/>
              <a:gd name="connsiteX2-23" fmla="*/ 0 w 3981451"/>
              <a:gd name="connsiteY2-24" fmla="*/ 3409008 h 3738562"/>
              <a:gd name="connsiteX3-25" fmla="*/ 0 w 3981451"/>
              <a:gd name="connsiteY3-26" fmla="*/ 329554 h 3738562"/>
              <a:gd name="connsiteX4-27" fmla="*/ 329554 w 3981451"/>
              <a:gd name="connsiteY4-28" fmla="*/ 0 h 3738562"/>
              <a:gd name="connsiteX5-29" fmla="*/ 3651897 w 3981451"/>
              <a:gd name="connsiteY5-30" fmla="*/ 0 h 3738562"/>
              <a:gd name="connsiteX6-31" fmla="*/ 3981451 w 3981451"/>
              <a:gd name="connsiteY6-32" fmla="*/ 329554 h 3738562"/>
              <a:gd name="connsiteX7-33" fmla="*/ 3981451 w 3981451"/>
              <a:gd name="connsiteY7-34" fmla="*/ 3409008 h 3738562"/>
              <a:gd name="connsiteX0-35" fmla="*/ 329554 w 3981451"/>
              <a:gd name="connsiteY0-36" fmla="*/ 3738562 h 3738562"/>
              <a:gd name="connsiteX1-37" fmla="*/ 0 w 3981451"/>
              <a:gd name="connsiteY1-38" fmla="*/ 3409008 h 3738562"/>
              <a:gd name="connsiteX2-39" fmla="*/ 0 w 3981451"/>
              <a:gd name="connsiteY2-40" fmla="*/ 329554 h 3738562"/>
              <a:gd name="connsiteX3-41" fmla="*/ 329554 w 3981451"/>
              <a:gd name="connsiteY3-42" fmla="*/ 0 h 3738562"/>
              <a:gd name="connsiteX4-43" fmla="*/ 3651897 w 3981451"/>
              <a:gd name="connsiteY4-44" fmla="*/ 0 h 3738562"/>
              <a:gd name="connsiteX5-45" fmla="*/ 3981451 w 3981451"/>
              <a:gd name="connsiteY5-46" fmla="*/ 329554 h 3738562"/>
              <a:gd name="connsiteX6-47" fmla="*/ 3981451 w 3981451"/>
              <a:gd name="connsiteY6-48" fmla="*/ 3409008 h 3738562"/>
              <a:gd name="connsiteX0-49" fmla="*/ 0 w 3981451"/>
              <a:gd name="connsiteY0-50" fmla="*/ 3409008 h 3409008"/>
              <a:gd name="connsiteX1-51" fmla="*/ 0 w 3981451"/>
              <a:gd name="connsiteY1-52" fmla="*/ 329554 h 3409008"/>
              <a:gd name="connsiteX2-53" fmla="*/ 329554 w 3981451"/>
              <a:gd name="connsiteY2-54" fmla="*/ 0 h 3409008"/>
              <a:gd name="connsiteX3-55" fmla="*/ 3651897 w 3981451"/>
              <a:gd name="connsiteY3-56" fmla="*/ 0 h 3409008"/>
              <a:gd name="connsiteX4-57" fmla="*/ 3981451 w 3981451"/>
              <a:gd name="connsiteY4-58" fmla="*/ 329554 h 3409008"/>
              <a:gd name="connsiteX5-59" fmla="*/ 3981451 w 3981451"/>
              <a:gd name="connsiteY5-60" fmla="*/ 3409008 h 3409008"/>
              <a:gd name="connsiteX0-61" fmla="*/ 0 w 3981451"/>
              <a:gd name="connsiteY0-62" fmla="*/ 329554 h 3409008"/>
              <a:gd name="connsiteX1-63" fmla="*/ 329554 w 3981451"/>
              <a:gd name="connsiteY1-64" fmla="*/ 0 h 3409008"/>
              <a:gd name="connsiteX2-65" fmla="*/ 3651897 w 3981451"/>
              <a:gd name="connsiteY2-66" fmla="*/ 0 h 3409008"/>
              <a:gd name="connsiteX3-67" fmla="*/ 3981451 w 3981451"/>
              <a:gd name="connsiteY3-68" fmla="*/ 329554 h 3409008"/>
              <a:gd name="connsiteX4-69" fmla="*/ 3981451 w 3981451"/>
              <a:gd name="connsiteY4-70" fmla="*/ 3409008 h 3409008"/>
              <a:gd name="connsiteX0-71" fmla="*/ 0 w 3651897"/>
              <a:gd name="connsiteY0-72" fmla="*/ 0 h 3409008"/>
              <a:gd name="connsiteX1-73" fmla="*/ 3322343 w 3651897"/>
              <a:gd name="connsiteY1-74" fmla="*/ 0 h 3409008"/>
              <a:gd name="connsiteX2-75" fmla="*/ 3651897 w 3651897"/>
              <a:gd name="connsiteY2-76" fmla="*/ 329554 h 3409008"/>
              <a:gd name="connsiteX3-77" fmla="*/ 3651897 w 3651897"/>
              <a:gd name="connsiteY3-78" fmla="*/ 3409008 h 3409008"/>
              <a:gd name="connsiteX0-79" fmla="*/ 0 w 3089922"/>
              <a:gd name="connsiteY0-80" fmla="*/ 0 h 3409008"/>
              <a:gd name="connsiteX1-81" fmla="*/ 2760368 w 3089922"/>
              <a:gd name="connsiteY1-82" fmla="*/ 0 h 3409008"/>
              <a:gd name="connsiteX2-83" fmla="*/ 3089922 w 3089922"/>
              <a:gd name="connsiteY2-84" fmla="*/ 329554 h 3409008"/>
              <a:gd name="connsiteX3-85" fmla="*/ 3089922 w 3089922"/>
              <a:gd name="connsiteY3-86" fmla="*/ 3409008 h 3409008"/>
              <a:gd name="connsiteX0-87" fmla="*/ 0 w 2823222"/>
              <a:gd name="connsiteY0-88" fmla="*/ 0 h 3409008"/>
              <a:gd name="connsiteX1-89" fmla="*/ 2493668 w 2823222"/>
              <a:gd name="connsiteY1-90" fmla="*/ 0 h 3409008"/>
              <a:gd name="connsiteX2-91" fmla="*/ 2823222 w 2823222"/>
              <a:gd name="connsiteY2-92" fmla="*/ 329554 h 3409008"/>
              <a:gd name="connsiteX3-93" fmla="*/ 2823222 w 2823222"/>
              <a:gd name="connsiteY3-94" fmla="*/ 3409008 h 3409008"/>
              <a:gd name="connsiteX0-95" fmla="*/ 0 w 2823222"/>
              <a:gd name="connsiteY0-96" fmla="*/ 0 h 1219714"/>
              <a:gd name="connsiteX1-97" fmla="*/ 2493668 w 2823222"/>
              <a:gd name="connsiteY1-98" fmla="*/ 0 h 1219714"/>
              <a:gd name="connsiteX2-99" fmla="*/ 2823222 w 2823222"/>
              <a:gd name="connsiteY2-100" fmla="*/ 329554 h 1219714"/>
              <a:gd name="connsiteX3-101" fmla="*/ 2823222 w 2823222"/>
              <a:gd name="connsiteY3-102" fmla="*/ 1219714 h 1219714"/>
              <a:gd name="connsiteX0-103" fmla="*/ 335778 w 335778"/>
              <a:gd name="connsiteY0-104" fmla="*/ 1215235 h 1219714"/>
              <a:gd name="connsiteX1-105" fmla="*/ 0 w 335778"/>
              <a:gd name="connsiteY1-106" fmla="*/ 0 h 1219714"/>
              <a:gd name="connsiteX2-107" fmla="*/ 329554 w 335778"/>
              <a:gd name="connsiteY2-108" fmla="*/ 329554 h 1219714"/>
              <a:gd name="connsiteX3-109" fmla="*/ 329554 w 335778"/>
              <a:gd name="connsiteY3-110" fmla="*/ 1219714 h 1219714"/>
              <a:gd name="connsiteX0-111" fmla="*/ 2502052 w 2502052"/>
              <a:gd name="connsiteY0-112" fmla="*/ 1007209 h 1011688"/>
              <a:gd name="connsiteX1-113" fmla="*/ 0 w 2502052"/>
              <a:gd name="connsiteY1-114" fmla="*/ 1007209 h 1011688"/>
              <a:gd name="connsiteX2-115" fmla="*/ 2495828 w 2502052"/>
              <a:gd name="connsiteY2-116" fmla="*/ 121528 h 1011688"/>
              <a:gd name="connsiteX3-117" fmla="*/ 2495828 w 2502052"/>
              <a:gd name="connsiteY3-118" fmla="*/ 1011688 h 1011688"/>
              <a:gd name="connsiteX0-119" fmla="*/ 2510226 w 2510226"/>
              <a:gd name="connsiteY0-120" fmla="*/ 906563 h 911042"/>
              <a:gd name="connsiteX1-121" fmla="*/ 8174 w 2510226"/>
              <a:gd name="connsiteY1-122" fmla="*/ 906563 h 911042"/>
              <a:gd name="connsiteX2-123" fmla="*/ 2504002 w 2510226"/>
              <a:gd name="connsiteY2-124" fmla="*/ 20882 h 911042"/>
              <a:gd name="connsiteX3-125" fmla="*/ 2504002 w 2510226"/>
              <a:gd name="connsiteY3-126" fmla="*/ 911042 h 911042"/>
              <a:gd name="connsiteX0-127" fmla="*/ 2582582 w 2582582"/>
              <a:gd name="connsiteY0-128" fmla="*/ 885681 h 890160"/>
              <a:gd name="connsiteX1-129" fmla="*/ 80530 w 2582582"/>
              <a:gd name="connsiteY1-130" fmla="*/ 885681 h 890160"/>
              <a:gd name="connsiteX2-131" fmla="*/ 2576358 w 2582582"/>
              <a:gd name="connsiteY2-132" fmla="*/ 0 h 890160"/>
              <a:gd name="connsiteX3-133" fmla="*/ 2576358 w 2582582"/>
              <a:gd name="connsiteY3-134" fmla="*/ 890160 h 890160"/>
              <a:gd name="connsiteX0-135" fmla="*/ 2825700 w 2825700"/>
              <a:gd name="connsiteY0-136" fmla="*/ 323650 h 328129"/>
              <a:gd name="connsiteX1-137" fmla="*/ 323648 w 2825700"/>
              <a:gd name="connsiteY1-138" fmla="*/ 323650 h 328129"/>
              <a:gd name="connsiteX2-139" fmla="*/ 0 w 2825700"/>
              <a:gd name="connsiteY2-140" fmla="*/ 0 h 328129"/>
              <a:gd name="connsiteX3-141" fmla="*/ 2819476 w 2825700"/>
              <a:gd name="connsiteY3-142" fmla="*/ 328129 h 328129"/>
              <a:gd name="connsiteX0-143" fmla="*/ 2825700 w 2825700"/>
              <a:gd name="connsiteY0-144" fmla="*/ 1219908 h 1219908"/>
              <a:gd name="connsiteX1-145" fmla="*/ 323648 w 2825700"/>
              <a:gd name="connsiteY1-146" fmla="*/ 1219908 h 1219908"/>
              <a:gd name="connsiteX2-147" fmla="*/ 0 w 2825700"/>
              <a:gd name="connsiteY2-148" fmla="*/ 896258 h 1219908"/>
              <a:gd name="connsiteX3-149" fmla="*/ 1 w 2825700"/>
              <a:gd name="connsiteY3-150" fmla="*/ 0 h 1219908"/>
            </a:gdLst>
            <a:ahLst/>
            <a:cxnLst>
              <a:cxn ang="0">
                <a:pos x="connsiteX0-1" y="connsiteY0-2"/>
              </a:cxn>
              <a:cxn ang="0">
                <a:pos x="connsiteX1-3" y="connsiteY1-4"/>
              </a:cxn>
              <a:cxn ang="0">
                <a:pos x="connsiteX2-5" y="connsiteY2-6"/>
              </a:cxn>
              <a:cxn ang="0">
                <a:pos x="connsiteX3-7" y="connsiteY3-8"/>
              </a:cxn>
            </a:cxnLst>
            <a:rect l="l" t="t" r="r" b="b"/>
            <a:pathLst>
              <a:path w="2825700" h="1219908">
                <a:moveTo>
                  <a:pt x="2825700" y="1219908"/>
                </a:moveTo>
                <a:lnTo>
                  <a:pt x="323648" y="1219908"/>
                </a:lnTo>
                <a:cubicBezTo>
                  <a:pt x="149376" y="1219908"/>
                  <a:pt x="0" y="1082978"/>
                  <a:pt x="0" y="896258"/>
                </a:cubicBezTo>
                <a:lnTo>
                  <a:pt x="1" y="0"/>
                </a:lnTo>
              </a:path>
            </a:pathLst>
          </a:custGeom>
          <a:noFill/>
          <a:ln w="28575" cap="rnd">
            <a:solidFill>
              <a:schemeClr val="bg1">
                <a:lumMod val="75000"/>
              </a:schemeClr>
            </a:solidFill>
            <a:round/>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矩形 336"/>
          <p:cNvSpPr/>
          <p:nvPr/>
        </p:nvSpPr>
        <p:spPr>
          <a:xfrm>
            <a:off x="2606787" y="2367259"/>
            <a:ext cx="2179526" cy="437515"/>
          </a:xfrm>
          <a:prstGeom prst="rect">
            <a:avLst/>
          </a:prstGeom>
        </p:spPr>
        <p:txBody>
          <a:bodyPr wrap="square">
            <a:spAutoFit/>
          </a:bodyPr>
          <a:lstStyle/>
          <a:p>
            <a:pPr algn="just">
              <a:lnSpc>
                <a:spcPct val="125000"/>
              </a:lnSpc>
              <a:defRPr/>
            </a:pPr>
            <a:r>
              <a:rPr lang="zh-CN" altLang="en-US" b="1" dirty="0">
                <a:solidFill>
                  <a:schemeClr val="accent1"/>
                </a:solidFill>
                <a:latin typeface="+mj-ea"/>
                <a:ea typeface="+mj-ea"/>
              </a:rPr>
              <a:t>项目简介</a:t>
            </a:r>
            <a:endParaRPr lang="zh-CN" altLang="en-US" b="1" dirty="0">
              <a:solidFill>
                <a:schemeClr val="accent1"/>
              </a:solidFill>
              <a:latin typeface="+mj-ea"/>
              <a:ea typeface="+mj-ea"/>
            </a:endParaRPr>
          </a:p>
        </p:txBody>
      </p:sp>
      <p:sp>
        <p:nvSpPr>
          <p:cNvPr id="338" name="矩形 337"/>
          <p:cNvSpPr/>
          <p:nvPr/>
        </p:nvSpPr>
        <p:spPr>
          <a:xfrm>
            <a:off x="8088424" y="2367259"/>
            <a:ext cx="2179526" cy="437515"/>
          </a:xfrm>
          <a:prstGeom prst="rect">
            <a:avLst/>
          </a:prstGeom>
        </p:spPr>
        <p:txBody>
          <a:bodyPr wrap="square">
            <a:spAutoFit/>
          </a:bodyPr>
          <a:lstStyle/>
          <a:p>
            <a:pPr algn="just">
              <a:lnSpc>
                <a:spcPct val="125000"/>
              </a:lnSpc>
              <a:defRPr/>
            </a:pPr>
            <a:r>
              <a:rPr lang="zh-CN" altLang="en-US" b="1" dirty="0">
                <a:solidFill>
                  <a:schemeClr val="accent1"/>
                </a:solidFill>
                <a:latin typeface="+mj-ea"/>
                <a:ea typeface="+mj-ea"/>
              </a:rPr>
              <a:t>技术选型</a:t>
            </a:r>
            <a:endParaRPr lang="zh-CN" altLang="en-US" b="1" dirty="0">
              <a:solidFill>
                <a:schemeClr val="accent1"/>
              </a:solidFill>
              <a:latin typeface="+mj-ea"/>
              <a:ea typeface="+mj-ea"/>
            </a:endParaRPr>
          </a:p>
        </p:txBody>
      </p:sp>
      <p:sp>
        <p:nvSpPr>
          <p:cNvPr id="30" name="立方体 29"/>
          <p:cNvSpPr/>
          <p:nvPr/>
        </p:nvSpPr>
        <p:spPr>
          <a:xfrm>
            <a:off x="1285458" y="1873908"/>
            <a:ext cx="1089442" cy="1130131"/>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zh-CN" altLang="en-US" sz="3600" spc="80" dirty="0">
              <a:solidFill>
                <a:schemeClr val="bg1"/>
              </a:solidFill>
              <a:latin typeface="Bahnschrift SemiBold Condensed" panose="020B0502040204020203" pitchFamily="34" charset="0"/>
            </a:endParaRPr>
          </a:p>
        </p:txBody>
      </p:sp>
      <p:sp>
        <p:nvSpPr>
          <p:cNvPr id="340" name="立方体 339"/>
          <p:cNvSpPr/>
          <p:nvPr/>
        </p:nvSpPr>
        <p:spPr>
          <a:xfrm>
            <a:off x="6867108" y="1873908"/>
            <a:ext cx="1089442" cy="1130131"/>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endParaRPr lang="zh-CN" altLang="en-US" sz="3600" spc="80" dirty="0">
              <a:solidFill>
                <a:schemeClr val="bg1"/>
              </a:solidFill>
              <a:latin typeface="Bahnschrift SemiBold Condensed" panose="020B0502040204020203" pitchFamily="34" charset="0"/>
            </a:endParaRPr>
          </a:p>
        </p:txBody>
      </p:sp>
      <p:sp>
        <p:nvSpPr>
          <p:cNvPr id="31" name="任意多边形: 形状 30"/>
          <p:cNvSpPr/>
          <p:nvPr/>
        </p:nvSpPr>
        <p:spPr>
          <a:xfrm>
            <a:off x="1523393" y="2251882"/>
            <a:ext cx="483428" cy="500902"/>
          </a:xfrm>
          <a:custGeom>
            <a:avLst/>
            <a:gdLst>
              <a:gd name="connsiteX0" fmla="*/ 14610 w 404212"/>
              <a:gd name="connsiteY0" fmla="*/ 394473 h 418823"/>
              <a:gd name="connsiteX1" fmla="*/ 382298 w 404212"/>
              <a:gd name="connsiteY1" fmla="*/ 24350 h 418823"/>
              <a:gd name="connsiteX2" fmla="*/ 404213 w 404212"/>
              <a:gd name="connsiteY2" fmla="*/ 345773 h 418823"/>
              <a:gd name="connsiteX3" fmla="*/ 331162 w 404212"/>
              <a:gd name="connsiteY3" fmla="*/ 272722 h 418823"/>
              <a:gd name="connsiteX4" fmla="*/ 258112 w 404212"/>
              <a:gd name="connsiteY4" fmla="*/ 345773 h 418823"/>
              <a:gd name="connsiteX5" fmla="*/ 331162 w 404212"/>
              <a:gd name="connsiteY5" fmla="*/ 418823 h 418823"/>
              <a:gd name="connsiteX6" fmla="*/ 404213 w 404212"/>
              <a:gd name="connsiteY6" fmla="*/ 345773 h 418823"/>
              <a:gd name="connsiteX7" fmla="*/ 146101 w 404212"/>
              <a:gd name="connsiteY7" fmla="*/ 73051 h 418823"/>
              <a:gd name="connsiteX8" fmla="*/ 73051 w 404212"/>
              <a:gd name="connsiteY8" fmla="*/ 0 h 418823"/>
              <a:gd name="connsiteX9" fmla="*/ 0 w 404212"/>
              <a:gd name="connsiteY9" fmla="*/ 73051 h 418823"/>
              <a:gd name="connsiteX10" fmla="*/ 73051 w 404212"/>
              <a:gd name="connsiteY10" fmla="*/ 146101 h 418823"/>
              <a:gd name="connsiteX11" fmla="*/ 146101 w 404212"/>
              <a:gd name="connsiteY11" fmla="*/ 73051 h 41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212" h="418823">
                <a:moveTo>
                  <a:pt x="14610" y="394473"/>
                </a:moveTo>
                <a:lnTo>
                  <a:pt x="382298" y="24350"/>
                </a:lnTo>
                <a:moveTo>
                  <a:pt x="404213" y="345773"/>
                </a:moveTo>
                <a:cubicBezTo>
                  <a:pt x="404213" y="304377"/>
                  <a:pt x="370123" y="272722"/>
                  <a:pt x="331162" y="272722"/>
                </a:cubicBezTo>
                <a:cubicBezTo>
                  <a:pt x="289767" y="272722"/>
                  <a:pt x="258112" y="306812"/>
                  <a:pt x="258112" y="345773"/>
                </a:cubicBezTo>
                <a:cubicBezTo>
                  <a:pt x="258112" y="387168"/>
                  <a:pt x="292202" y="418823"/>
                  <a:pt x="331162" y="418823"/>
                </a:cubicBezTo>
                <a:cubicBezTo>
                  <a:pt x="372558" y="418823"/>
                  <a:pt x="404213" y="387168"/>
                  <a:pt x="404213" y="345773"/>
                </a:cubicBezTo>
                <a:close/>
                <a:moveTo>
                  <a:pt x="146101" y="73051"/>
                </a:moveTo>
                <a:cubicBezTo>
                  <a:pt x="146101" y="31655"/>
                  <a:pt x="112011" y="0"/>
                  <a:pt x="73051" y="0"/>
                </a:cubicBezTo>
                <a:cubicBezTo>
                  <a:pt x="31655" y="0"/>
                  <a:pt x="0" y="34090"/>
                  <a:pt x="0" y="73051"/>
                </a:cubicBezTo>
                <a:cubicBezTo>
                  <a:pt x="0" y="112011"/>
                  <a:pt x="34090" y="146101"/>
                  <a:pt x="73051" y="146101"/>
                </a:cubicBezTo>
                <a:cubicBezTo>
                  <a:pt x="112011" y="146101"/>
                  <a:pt x="146101" y="112011"/>
                  <a:pt x="146101" y="73051"/>
                </a:cubicBezTo>
                <a:close/>
              </a:path>
            </a:pathLst>
          </a:custGeom>
          <a:noFill/>
          <a:ln w="73025" cap="rnd">
            <a:solidFill>
              <a:schemeClr val="bg1"/>
            </a:solidFill>
            <a:prstDash val="solid"/>
            <a:round/>
          </a:ln>
        </p:spPr>
        <p:txBody>
          <a:bodyPr rtlCol="0" anchor="ctr"/>
          <a:lstStyle/>
          <a:p>
            <a:endParaRPr lang="zh-CN" altLang="en-US"/>
          </a:p>
        </p:txBody>
      </p:sp>
      <p:sp>
        <p:nvSpPr>
          <p:cNvPr id="343" name="任意多边形: 形状 342"/>
          <p:cNvSpPr/>
          <p:nvPr/>
        </p:nvSpPr>
        <p:spPr>
          <a:xfrm>
            <a:off x="7056773" y="2211111"/>
            <a:ext cx="599918" cy="564970"/>
          </a:xfrm>
          <a:custGeom>
            <a:avLst/>
            <a:gdLst>
              <a:gd name="connsiteX0" fmla="*/ 104706 w 501614"/>
              <a:gd name="connsiteY0" fmla="*/ 472394 h 472393"/>
              <a:gd name="connsiteX1" fmla="*/ 0 w 501614"/>
              <a:gd name="connsiteY1" fmla="*/ 367688 h 472393"/>
              <a:gd name="connsiteX2" fmla="*/ 104706 w 501614"/>
              <a:gd name="connsiteY2" fmla="*/ 262982 h 472393"/>
              <a:gd name="connsiteX3" fmla="*/ 209412 w 501614"/>
              <a:gd name="connsiteY3" fmla="*/ 367688 h 472393"/>
              <a:gd name="connsiteX4" fmla="*/ 104706 w 501614"/>
              <a:gd name="connsiteY4" fmla="*/ 472394 h 472393"/>
              <a:gd name="connsiteX5" fmla="*/ 221587 w 501614"/>
              <a:gd name="connsiteY5" fmla="*/ 379863 h 472393"/>
              <a:gd name="connsiteX6" fmla="*/ 289767 w 501614"/>
              <a:gd name="connsiteY6" fmla="*/ 379863 h 472393"/>
              <a:gd name="connsiteX7" fmla="*/ 112011 w 501614"/>
              <a:gd name="connsiteY7" fmla="*/ 0 h 472393"/>
              <a:gd name="connsiteX8" fmla="*/ 112011 w 501614"/>
              <a:gd name="connsiteY8" fmla="*/ 0 h 472393"/>
              <a:gd name="connsiteX9" fmla="*/ 0 w 501614"/>
              <a:gd name="connsiteY9" fmla="*/ 112011 h 472393"/>
              <a:gd name="connsiteX10" fmla="*/ 0 w 501614"/>
              <a:gd name="connsiteY10" fmla="*/ 370123 h 472393"/>
              <a:gd name="connsiteX11" fmla="*/ 396908 w 501614"/>
              <a:gd name="connsiteY11" fmla="*/ 472394 h 472393"/>
              <a:gd name="connsiteX12" fmla="*/ 501614 w 501614"/>
              <a:gd name="connsiteY12" fmla="*/ 367688 h 472393"/>
              <a:gd name="connsiteX13" fmla="*/ 396908 w 501614"/>
              <a:gd name="connsiteY13" fmla="*/ 262982 h 472393"/>
              <a:gd name="connsiteX14" fmla="*/ 292202 w 501614"/>
              <a:gd name="connsiteY14" fmla="*/ 367688 h 472393"/>
              <a:gd name="connsiteX15" fmla="*/ 396908 w 501614"/>
              <a:gd name="connsiteY15" fmla="*/ 472394 h 472393"/>
              <a:gd name="connsiteX16" fmla="*/ 501614 w 501614"/>
              <a:gd name="connsiteY16" fmla="*/ 370123 h 472393"/>
              <a:gd name="connsiteX17" fmla="*/ 501614 w 501614"/>
              <a:gd name="connsiteY17" fmla="*/ 112011 h 472393"/>
              <a:gd name="connsiteX18" fmla="*/ 389603 w 501614"/>
              <a:gd name="connsiteY18" fmla="*/ 0 h 472393"/>
              <a:gd name="connsiteX19" fmla="*/ 389603 w 501614"/>
              <a:gd name="connsiteY19" fmla="*/ 0 h 47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614" h="472393">
                <a:moveTo>
                  <a:pt x="104706" y="472394"/>
                </a:moveTo>
                <a:cubicBezTo>
                  <a:pt x="46265" y="472394"/>
                  <a:pt x="0" y="426128"/>
                  <a:pt x="0" y="367688"/>
                </a:cubicBezTo>
                <a:cubicBezTo>
                  <a:pt x="0" y="309247"/>
                  <a:pt x="46265" y="262982"/>
                  <a:pt x="104706" y="262982"/>
                </a:cubicBezTo>
                <a:cubicBezTo>
                  <a:pt x="163146" y="262982"/>
                  <a:pt x="209412" y="309247"/>
                  <a:pt x="209412" y="367688"/>
                </a:cubicBezTo>
                <a:cubicBezTo>
                  <a:pt x="209412" y="426128"/>
                  <a:pt x="163146" y="472394"/>
                  <a:pt x="104706" y="472394"/>
                </a:cubicBezTo>
                <a:close/>
                <a:moveTo>
                  <a:pt x="221587" y="379863"/>
                </a:moveTo>
                <a:lnTo>
                  <a:pt x="289767" y="379863"/>
                </a:lnTo>
                <a:moveTo>
                  <a:pt x="112011" y="0"/>
                </a:moveTo>
                <a:lnTo>
                  <a:pt x="112011" y="0"/>
                </a:lnTo>
                <a:cubicBezTo>
                  <a:pt x="51136" y="0"/>
                  <a:pt x="0" y="51135"/>
                  <a:pt x="0" y="112011"/>
                </a:cubicBezTo>
                <a:lnTo>
                  <a:pt x="0" y="370123"/>
                </a:lnTo>
                <a:moveTo>
                  <a:pt x="396908" y="472394"/>
                </a:moveTo>
                <a:cubicBezTo>
                  <a:pt x="455349" y="472394"/>
                  <a:pt x="501614" y="426128"/>
                  <a:pt x="501614" y="367688"/>
                </a:cubicBezTo>
                <a:cubicBezTo>
                  <a:pt x="501614" y="309247"/>
                  <a:pt x="455349" y="262982"/>
                  <a:pt x="396908" y="262982"/>
                </a:cubicBezTo>
                <a:cubicBezTo>
                  <a:pt x="338468" y="262982"/>
                  <a:pt x="292202" y="309247"/>
                  <a:pt x="292202" y="367688"/>
                </a:cubicBezTo>
                <a:cubicBezTo>
                  <a:pt x="292202" y="426128"/>
                  <a:pt x="338468" y="472394"/>
                  <a:pt x="396908" y="472394"/>
                </a:cubicBezTo>
                <a:close/>
                <a:moveTo>
                  <a:pt x="501614" y="370123"/>
                </a:moveTo>
                <a:lnTo>
                  <a:pt x="501614" y="112011"/>
                </a:lnTo>
                <a:cubicBezTo>
                  <a:pt x="501614" y="51135"/>
                  <a:pt x="450479" y="0"/>
                  <a:pt x="389603" y="0"/>
                </a:cubicBezTo>
                <a:lnTo>
                  <a:pt x="389603" y="0"/>
                </a:lnTo>
              </a:path>
            </a:pathLst>
          </a:custGeom>
          <a:noFill/>
          <a:ln w="73025" cap="rnd">
            <a:solidFill>
              <a:schemeClr val="bg1"/>
            </a:solidFill>
            <a:prstDash val="solid"/>
            <a:round/>
          </a:ln>
        </p:spPr>
        <p:txBody>
          <a:bodyPr rtlCol="0" anchor="ctr"/>
          <a:lstStyle/>
          <a:p>
            <a:endParaRPr lang="zh-CN" altLang="en-US"/>
          </a:p>
        </p:txBody>
      </p:sp>
      <p:pic>
        <p:nvPicPr>
          <p:cNvPr id="12" name="图形 11"/>
          <p:cNvPicPr>
            <a:picLocks noChangeAspect="1"/>
          </p:cNvPicPr>
          <p:nvPr>
            <p:custDataLst>
              <p:tags r:id="rId1"/>
            </p:custData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270466"/>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设计思路</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9092" y="33701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项目</a:t>
            </a:r>
            <a:r>
              <a:rPr lang="zh-CN" altLang="en-US" sz="2400" dirty="0">
                <a:solidFill>
                  <a:schemeClr val="bg1"/>
                </a:solidFill>
                <a:latin typeface="微软雅黑" panose="020B0503020204020204" pitchFamily="34" charset="-122"/>
                <a:ea typeface="微软雅黑" panose="020B0503020204020204" pitchFamily="34" charset="-122"/>
              </a:rPr>
              <a:t>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73628" y="3163215"/>
            <a:ext cx="1787029" cy="46037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424940" y="845185"/>
            <a:ext cx="7828915" cy="368300"/>
          </a:xfrm>
          <a:prstGeom prst="rect">
            <a:avLst/>
          </a:prstGeom>
          <a:noFill/>
        </p:spPr>
        <p:txBody>
          <a:bodyPr wrap="square" rtlCol="0">
            <a:spAutoFit/>
          </a:bodyPr>
          <a:p>
            <a:r>
              <a:rPr lang="zh-CN" altLang="en-US"/>
              <a:t>主页面模块、图书详情模块以及后</a:t>
            </a:r>
            <a:r>
              <a:rPr lang="zh-CN" altLang="en-US"/>
              <a:t>台数据管理模块</a:t>
            </a:r>
            <a:endParaRPr lang="zh-CN" altLang="en-US"/>
          </a:p>
        </p:txBody>
      </p:sp>
      <p:pic>
        <p:nvPicPr>
          <p:cNvPr id="22" name="ECB019B1-382A-4266-B25C-5B523AA43C14-1" descr="wps"/>
          <p:cNvPicPr>
            <a:picLocks noChangeAspect="1"/>
          </p:cNvPicPr>
          <p:nvPr/>
        </p:nvPicPr>
        <p:blipFill>
          <a:blip r:embed="rId3"/>
          <a:stretch>
            <a:fillRect/>
          </a:stretch>
        </p:blipFill>
        <p:spPr>
          <a:xfrm>
            <a:off x="111125" y="1018858"/>
            <a:ext cx="5271770" cy="2409825"/>
          </a:xfrm>
          <a:prstGeom prst="rect">
            <a:avLst/>
          </a:prstGeom>
        </p:spPr>
      </p:pic>
      <p:pic>
        <p:nvPicPr>
          <p:cNvPr id="24" name="ECB019B1-382A-4266-B25C-5B523AA43C14-2" descr="wps"/>
          <p:cNvPicPr>
            <a:picLocks noChangeAspect="1"/>
          </p:cNvPicPr>
          <p:nvPr/>
        </p:nvPicPr>
        <p:blipFill>
          <a:blip r:embed="rId4"/>
          <a:stretch>
            <a:fillRect/>
          </a:stretch>
        </p:blipFill>
        <p:spPr>
          <a:xfrm>
            <a:off x="2526030" y="2960370"/>
            <a:ext cx="5273040" cy="2275840"/>
          </a:xfrm>
          <a:prstGeom prst="rect">
            <a:avLst/>
          </a:prstGeom>
        </p:spPr>
      </p:pic>
      <p:pic>
        <p:nvPicPr>
          <p:cNvPr id="25" name="ECB019B1-382A-4266-B25C-5B523AA43C14-3" descr="wps"/>
          <p:cNvPicPr>
            <a:picLocks noChangeAspect="1"/>
          </p:cNvPicPr>
          <p:nvPr/>
        </p:nvPicPr>
        <p:blipFill>
          <a:blip r:embed="rId5"/>
          <a:stretch>
            <a:fillRect/>
          </a:stretch>
        </p:blipFill>
        <p:spPr>
          <a:xfrm>
            <a:off x="4884420" y="4779645"/>
            <a:ext cx="5267960" cy="2239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amond(in)">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amond(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amond(in)">
                                      <p:cBhvr>
                                        <p:cTn id="1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42286" y="0"/>
            <a:ext cx="2249715" cy="6858000"/>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425004" y="270466"/>
            <a:ext cx="2656459"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项目展示</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4" name="图形 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6998" y="420430"/>
            <a:ext cx="1068278" cy="1102192"/>
          </a:xfrm>
          <a:prstGeom prst="rect">
            <a:avLst/>
          </a:prstGeom>
        </p:spPr>
      </p:pic>
      <p:sp>
        <p:nvSpPr>
          <p:cNvPr id="6" name="椭圆 5"/>
          <p:cNvSpPr/>
          <p:nvPr/>
        </p:nvSpPr>
        <p:spPr>
          <a:xfrm>
            <a:off x="969092" y="337013"/>
            <a:ext cx="327299" cy="327299"/>
          </a:xfrm>
          <a:prstGeom prst="ellipse">
            <a:avLst/>
          </a:prstGeom>
          <a:solidFill>
            <a:srgbClr val="3843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152185" y="2001483"/>
            <a:ext cx="1787029"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项目</a:t>
            </a:r>
            <a:r>
              <a:rPr lang="zh-CN" altLang="en-US" sz="2400" dirty="0">
                <a:solidFill>
                  <a:schemeClr val="bg1"/>
                </a:solidFill>
                <a:latin typeface="微软雅黑" panose="020B0503020204020204" pitchFamily="34" charset="-122"/>
                <a:ea typeface="微软雅黑" panose="020B0503020204020204" pitchFamily="34" charset="-122"/>
              </a:rPr>
              <a:t>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0152185" y="2582349"/>
            <a:ext cx="1787029" cy="46037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项目亮点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0173628" y="3163215"/>
            <a:ext cx="1787029" cy="46037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项目难点</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0173628" y="3744081"/>
            <a:ext cx="1787029" cy="46037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心得体会</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5" name="图片 14" descr="登录页"/>
          <p:cNvPicPr>
            <a:picLocks noChangeAspect="1"/>
          </p:cNvPicPr>
          <p:nvPr/>
        </p:nvPicPr>
        <p:blipFill>
          <a:blip r:embed="rId3"/>
          <a:stretch>
            <a:fillRect/>
          </a:stretch>
        </p:blipFill>
        <p:spPr>
          <a:xfrm>
            <a:off x="137160" y="730885"/>
            <a:ext cx="4005580" cy="3498215"/>
          </a:xfrm>
          <a:prstGeom prst="rect">
            <a:avLst/>
          </a:prstGeom>
        </p:spPr>
      </p:pic>
      <p:pic>
        <p:nvPicPr>
          <p:cNvPr id="16" name="图片 15" descr="top页"/>
          <p:cNvPicPr>
            <a:picLocks noChangeAspect="1"/>
          </p:cNvPicPr>
          <p:nvPr/>
        </p:nvPicPr>
        <p:blipFill>
          <a:blip r:embed="rId4"/>
          <a:stretch>
            <a:fillRect/>
          </a:stretch>
        </p:blipFill>
        <p:spPr>
          <a:xfrm>
            <a:off x="4742180" y="126365"/>
            <a:ext cx="4695190" cy="1908810"/>
          </a:xfrm>
          <a:prstGeom prst="rect">
            <a:avLst/>
          </a:prstGeom>
        </p:spPr>
      </p:pic>
      <p:pic>
        <p:nvPicPr>
          <p:cNvPr id="17" name="图片 16" descr="分类页"/>
          <p:cNvPicPr>
            <a:picLocks noChangeAspect="1"/>
          </p:cNvPicPr>
          <p:nvPr/>
        </p:nvPicPr>
        <p:blipFill>
          <a:blip r:embed="rId5"/>
          <a:stretch>
            <a:fillRect/>
          </a:stretch>
        </p:blipFill>
        <p:spPr>
          <a:xfrm>
            <a:off x="137160" y="4502150"/>
            <a:ext cx="4401820" cy="2230120"/>
          </a:xfrm>
          <a:prstGeom prst="rect">
            <a:avLst/>
          </a:prstGeom>
        </p:spPr>
      </p:pic>
      <p:pic>
        <p:nvPicPr>
          <p:cNvPr id="18" name="图片 17" descr="图书详情"/>
          <p:cNvPicPr>
            <a:picLocks noChangeAspect="1"/>
          </p:cNvPicPr>
          <p:nvPr/>
        </p:nvPicPr>
        <p:blipFill>
          <a:blip r:embed="rId6"/>
          <a:stretch>
            <a:fillRect/>
          </a:stretch>
        </p:blipFill>
        <p:spPr>
          <a:xfrm>
            <a:off x="4738370" y="2197100"/>
            <a:ext cx="4695190" cy="2143125"/>
          </a:xfrm>
          <a:prstGeom prst="rect">
            <a:avLst/>
          </a:prstGeom>
        </p:spPr>
      </p:pic>
      <p:pic>
        <p:nvPicPr>
          <p:cNvPr id="19" name="图片 18" descr="我的页"/>
          <p:cNvPicPr>
            <a:picLocks noChangeAspect="1"/>
          </p:cNvPicPr>
          <p:nvPr/>
        </p:nvPicPr>
        <p:blipFill>
          <a:blip r:embed="rId7"/>
          <a:stretch>
            <a:fillRect/>
          </a:stretch>
        </p:blipFill>
        <p:spPr>
          <a:xfrm>
            <a:off x="4742180" y="4502150"/>
            <a:ext cx="4691380" cy="2230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89667" y="-1707853"/>
            <a:ext cx="7933859" cy="9628196"/>
            <a:chOff x="-1189667" y="-1707853"/>
            <a:chExt cx="7933859" cy="9628196"/>
          </a:xfrm>
        </p:grpSpPr>
        <p:sp>
          <p:nvSpPr>
            <p:cNvPr id="7" name="椭圆 6"/>
            <p:cNvSpPr/>
            <p:nvPr/>
          </p:nvSpPr>
          <p:spPr>
            <a:xfrm>
              <a:off x="-142000" y="796672"/>
              <a:ext cx="5392402" cy="5392401"/>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89667" y="-250994"/>
              <a:ext cx="7487735" cy="7487734"/>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010" y="1110117"/>
              <a:ext cx="6810228" cy="6810226"/>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743543" y="-1707853"/>
              <a:ext cx="7487735" cy="7487734"/>
            </a:xfrm>
            <a:prstGeom prst="ellipse">
              <a:avLst/>
            </a:prstGeom>
            <a:noFill/>
            <a:ln w="6350">
              <a:solidFill>
                <a:schemeClr val="accent1">
                  <a:alpha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0" y="2011680"/>
            <a:ext cx="12192000" cy="2812868"/>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椭圆 1"/>
          <p:cNvSpPr/>
          <p:nvPr/>
        </p:nvSpPr>
        <p:spPr>
          <a:xfrm>
            <a:off x="2853146" y="2461804"/>
            <a:ext cx="1912620" cy="19126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600" dirty="0">
              <a:solidFill>
                <a:srgbClr val="3843B3"/>
              </a:solidFill>
              <a:latin typeface="Novecento wide Bold" panose="00000805000000000000" pitchFamily="50" charset="0"/>
              <a:ea typeface="思源黑体 Medium" panose="020B0600000000000000" pitchFamily="34" charset="-122"/>
            </a:endParaRPr>
          </a:p>
        </p:txBody>
      </p:sp>
      <p:sp>
        <p:nvSpPr>
          <p:cNvPr id="10" name="文本框 9"/>
          <p:cNvSpPr txBox="1"/>
          <p:nvPr/>
        </p:nvSpPr>
        <p:spPr>
          <a:xfrm>
            <a:off x="5208513" y="3077373"/>
            <a:ext cx="6454399" cy="829945"/>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项目亮点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01861" y="2243292"/>
            <a:ext cx="1225759" cy="2062103"/>
          </a:xfrm>
          <a:prstGeom prst="rect">
            <a:avLst/>
          </a:prstGeom>
          <a:noFill/>
        </p:spPr>
        <p:txBody>
          <a:bodyPr wrap="square" rtlCol="0">
            <a:spAutoFit/>
          </a:bodyPr>
          <a:lstStyle/>
          <a:p>
            <a:r>
              <a:rPr lang="en-US" altLang="zh-CN" sz="12800" dirty="0">
                <a:solidFill>
                  <a:srgbClr val="3843B3"/>
                </a:solidFill>
                <a:latin typeface="Novecento wide Bold" panose="00000805000000000000" pitchFamily="50" charset="0"/>
              </a:rPr>
              <a:t>2</a:t>
            </a:r>
            <a:endParaRPr lang="zh-CN" altLang="en-US" sz="12800" dirty="0">
              <a:solidFill>
                <a:srgbClr val="3843B3"/>
              </a:solidFill>
              <a:latin typeface="Novecento wide Bold" panose="00000805000000000000" pitchFamily="50" charset="0"/>
            </a:endParaRPr>
          </a:p>
        </p:txBody>
      </p:sp>
      <p:pic>
        <p:nvPicPr>
          <p:cNvPr id="12" name="图形 1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355507" y="2461803"/>
            <a:ext cx="1912620" cy="19733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154" name="立方体 153"/>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项目亮点</a:t>
            </a:r>
            <a:endParaRPr lang="zh-CN" altLang="en-US" sz="2000" b="1" dirty="0">
              <a:solidFill>
                <a:schemeClr val="bg1"/>
              </a:solidFill>
              <a:latin typeface="+mj-ea"/>
              <a:ea typeface="+mj-ea"/>
            </a:endParaRPr>
          </a:p>
        </p:txBody>
      </p:sp>
      <p:sp>
        <p:nvSpPr>
          <p:cNvPr id="155"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156" name="TextBox 32"/>
          <p:cNvSpPr txBox="1"/>
          <p:nvPr/>
        </p:nvSpPr>
        <p:spPr>
          <a:xfrm>
            <a:off x="715722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项目亮点</a:t>
            </a:r>
            <a:endParaRPr lang="zh-CN" altLang="en-US" sz="1400" b="1" dirty="0">
              <a:solidFill>
                <a:schemeClr val="bg1"/>
              </a:solidFill>
              <a:latin typeface="+mj-ea"/>
              <a:ea typeface="+mj-ea"/>
            </a:endParaRPr>
          </a:p>
        </p:txBody>
      </p:sp>
      <p:sp>
        <p:nvSpPr>
          <p:cNvPr id="157"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159"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161" name="任意多边形: 形状 160"/>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矩形 161"/>
          <p:cNvSpPr/>
          <p:nvPr/>
        </p:nvSpPr>
        <p:spPr>
          <a:xfrm rot="16200000">
            <a:off x="7524908"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p:cNvSpPr txBox="1"/>
          <p:nvPr/>
        </p:nvSpPr>
        <p:spPr>
          <a:xfrm>
            <a:off x="4577080" y="3054985"/>
            <a:ext cx="2771775" cy="583565"/>
          </a:xfrm>
          <a:prstGeom prst="rect">
            <a:avLst/>
          </a:prstGeom>
          <a:noFill/>
        </p:spPr>
        <p:txBody>
          <a:bodyPr wrap="square" rtlCol="0">
            <a:spAutoFit/>
          </a:bodyPr>
          <a:lstStyle/>
          <a:p>
            <a:pPr algn="ctr"/>
            <a:r>
              <a:rPr lang="zh-CN" altLang="en-US" sz="3200" b="1" dirty="0">
                <a:latin typeface="+mj-ea"/>
                <a:ea typeface="+mj-ea"/>
              </a:rPr>
              <a:t>项目代码亮点</a:t>
            </a:r>
            <a:endParaRPr lang="zh-CN" altLang="en-US" sz="3200" b="1" dirty="0">
              <a:latin typeface="+mj-ea"/>
              <a:ea typeface="+mj-ea"/>
            </a:endParaRPr>
          </a:p>
        </p:txBody>
      </p:sp>
      <p:sp>
        <p:nvSpPr>
          <p:cNvPr id="196" name="îṡ1íḓè"/>
          <p:cNvSpPr txBox="1"/>
          <p:nvPr/>
        </p:nvSpPr>
        <p:spPr>
          <a:xfrm>
            <a:off x="538162" y="2359650"/>
            <a:ext cx="2358459" cy="47250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2000" b="1" dirty="0">
                <a:solidFill>
                  <a:schemeClr val="dk1">
                    <a:lumMod val="100000"/>
                  </a:schemeClr>
                </a:solidFill>
                <a:latin typeface="+mj-ea"/>
                <a:ea typeface="+mj-ea"/>
              </a:rPr>
              <a:t>分包与代码风格</a:t>
            </a:r>
            <a:endParaRPr lang="zh-CN" altLang="en-US" sz="2000" b="1" dirty="0">
              <a:solidFill>
                <a:schemeClr val="dk1">
                  <a:lumMod val="100000"/>
                </a:schemeClr>
              </a:solidFill>
              <a:latin typeface="+mj-ea"/>
              <a:ea typeface="+mj-ea"/>
            </a:endParaRPr>
          </a:p>
        </p:txBody>
      </p:sp>
      <p:sp>
        <p:nvSpPr>
          <p:cNvPr id="202" name="isļíde"/>
          <p:cNvSpPr txBox="1"/>
          <p:nvPr/>
        </p:nvSpPr>
        <p:spPr>
          <a:xfrm>
            <a:off x="538162" y="4058360"/>
            <a:ext cx="2358459" cy="472500"/>
          </a:xfrm>
          <a:prstGeom prst="rect">
            <a:avLst/>
          </a:prstGeom>
          <a:noFill/>
        </p:spPr>
        <p:txBody>
          <a:bodyPr wrap="square" lIns="91440" tIns="45720" rIns="91440" bIns="45720" anchor="ctr">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2000" b="1" dirty="0">
                <a:solidFill>
                  <a:schemeClr val="dk1">
                    <a:lumMod val="100000"/>
                  </a:schemeClr>
                </a:solidFill>
                <a:latin typeface="+mj-ea"/>
                <a:ea typeface="+mj-ea"/>
              </a:rPr>
              <a:t>字体图标及svg矢量图</a:t>
            </a:r>
            <a:endParaRPr lang="zh-CN" altLang="en-US" sz="2000" b="1" dirty="0">
              <a:solidFill>
                <a:schemeClr val="dk1">
                  <a:lumMod val="100000"/>
                </a:schemeClr>
              </a:solidFill>
              <a:latin typeface="+mj-ea"/>
              <a:ea typeface="+mj-ea"/>
            </a:endParaRPr>
          </a:p>
        </p:txBody>
      </p:sp>
      <p:sp>
        <p:nvSpPr>
          <p:cNvPr id="208" name="íslïḋê"/>
          <p:cNvSpPr txBox="1"/>
          <p:nvPr/>
        </p:nvSpPr>
        <p:spPr>
          <a:xfrm>
            <a:off x="9028678" y="2359650"/>
            <a:ext cx="2358459" cy="47250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000" b="1" dirty="0">
                <a:solidFill>
                  <a:schemeClr val="dk1">
                    <a:lumMod val="100000"/>
                  </a:schemeClr>
                </a:solidFill>
                <a:latin typeface="+mj-ea"/>
                <a:ea typeface="+mj-ea"/>
              </a:rPr>
              <a:t>reset样式文件</a:t>
            </a:r>
            <a:endParaRPr lang="zh-CN" altLang="en-US" sz="2000" b="1" dirty="0">
              <a:solidFill>
                <a:schemeClr val="dk1">
                  <a:lumMod val="100000"/>
                </a:schemeClr>
              </a:solidFill>
              <a:latin typeface="+mj-ea"/>
              <a:ea typeface="+mj-ea"/>
            </a:endParaRPr>
          </a:p>
        </p:txBody>
      </p:sp>
      <p:sp>
        <p:nvSpPr>
          <p:cNvPr id="214" name="íSḻíḍè"/>
          <p:cNvSpPr txBox="1"/>
          <p:nvPr/>
        </p:nvSpPr>
        <p:spPr>
          <a:xfrm>
            <a:off x="9028430" y="4058285"/>
            <a:ext cx="2764155" cy="79502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000" b="1" dirty="0">
                <a:solidFill>
                  <a:schemeClr val="dk1">
                    <a:lumMod val="100000"/>
                  </a:schemeClr>
                </a:solidFill>
                <a:latin typeface="+mj-ea"/>
                <a:ea typeface="+mj-ea"/>
              </a:rPr>
              <a:t>CSS3关键帧及状态过渡的动画效果</a:t>
            </a:r>
            <a:endParaRPr lang="zh-CN" altLang="en-US" sz="2000" b="1" dirty="0">
              <a:solidFill>
                <a:schemeClr val="dk1">
                  <a:lumMod val="100000"/>
                </a:schemeClr>
              </a:solidFill>
              <a:latin typeface="+mj-ea"/>
              <a:ea typeface="+mj-ea"/>
            </a:endParaRPr>
          </a:p>
        </p:txBody>
      </p:sp>
      <p:sp>
        <p:nvSpPr>
          <p:cNvPr id="216" name="任意多边形: 形状 215"/>
          <p:cNvSpPr/>
          <p:nvPr/>
        </p:nvSpPr>
        <p:spPr>
          <a:xfrm>
            <a:off x="4325938" y="1664606"/>
            <a:ext cx="2238375" cy="2967038"/>
          </a:xfrm>
          <a:custGeom>
            <a:avLst/>
            <a:gdLst>
              <a:gd name="connsiteX0" fmla="*/ 591982 w 2238375"/>
              <a:gd name="connsiteY0" fmla="*/ 0 h 2967038"/>
              <a:gd name="connsiteX1" fmla="*/ 2238375 w 2238375"/>
              <a:gd name="connsiteY1" fmla="*/ 0 h 2967038"/>
              <a:gd name="connsiteX2" fmla="*/ 2238375 w 2238375"/>
              <a:gd name="connsiteY2" fmla="*/ 2967038 h 2967038"/>
              <a:gd name="connsiteX3" fmla="*/ 0 w 2238375"/>
              <a:gd name="connsiteY3" fmla="*/ 2967038 h 2967038"/>
              <a:gd name="connsiteX4" fmla="*/ 0 w 2238375"/>
              <a:gd name="connsiteY4" fmla="*/ 591982 h 2967038"/>
              <a:gd name="connsiteX5" fmla="*/ 591982 w 2238375"/>
              <a:gd name="connsiteY5" fmla="*/ 0 h 2967038"/>
              <a:gd name="connsiteX0-1" fmla="*/ 2238375 w 2329815"/>
              <a:gd name="connsiteY0-2" fmla="*/ 2967038 h 3058478"/>
              <a:gd name="connsiteX1-3" fmla="*/ 0 w 2329815"/>
              <a:gd name="connsiteY1-4" fmla="*/ 2967038 h 3058478"/>
              <a:gd name="connsiteX2-5" fmla="*/ 0 w 2329815"/>
              <a:gd name="connsiteY2-6" fmla="*/ 591982 h 3058478"/>
              <a:gd name="connsiteX3-7" fmla="*/ 591982 w 2329815"/>
              <a:gd name="connsiteY3-8" fmla="*/ 0 h 3058478"/>
              <a:gd name="connsiteX4-9" fmla="*/ 2238375 w 2329815"/>
              <a:gd name="connsiteY4-10" fmla="*/ 0 h 3058478"/>
              <a:gd name="connsiteX5-11" fmla="*/ 2329815 w 2329815"/>
              <a:gd name="connsiteY5-12" fmla="*/ 3058478 h 3058478"/>
              <a:gd name="connsiteX0-13" fmla="*/ 2238375 w 2238375"/>
              <a:gd name="connsiteY0-14" fmla="*/ 2967038 h 2967038"/>
              <a:gd name="connsiteX1-15" fmla="*/ 0 w 2238375"/>
              <a:gd name="connsiteY1-16" fmla="*/ 2967038 h 2967038"/>
              <a:gd name="connsiteX2-17" fmla="*/ 0 w 2238375"/>
              <a:gd name="connsiteY2-18" fmla="*/ 591982 h 2967038"/>
              <a:gd name="connsiteX3-19" fmla="*/ 591982 w 2238375"/>
              <a:gd name="connsiteY3-20" fmla="*/ 0 h 2967038"/>
              <a:gd name="connsiteX4-21" fmla="*/ 2238375 w 2238375"/>
              <a:gd name="connsiteY4-22" fmla="*/ 0 h 2967038"/>
              <a:gd name="connsiteX0-23" fmla="*/ 0 w 2238375"/>
              <a:gd name="connsiteY0-24" fmla="*/ 2967038 h 2967038"/>
              <a:gd name="connsiteX1-25" fmla="*/ 0 w 2238375"/>
              <a:gd name="connsiteY1-26" fmla="*/ 591982 h 2967038"/>
              <a:gd name="connsiteX2-27" fmla="*/ 591982 w 2238375"/>
              <a:gd name="connsiteY2-28" fmla="*/ 0 h 2967038"/>
              <a:gd name="connsiteX3-29" fmla="*/ 2238375 w 2238375"/>
              <a:gd name="connsiteY3-30" fmla="*/ 0 h 2967038"/>
            </a:gdLst>
            <a:ahLst/>
            <a:cxnLst>
              <a:cxn ang="0">
                <a:pos x="connsiteX0-1" y="connsiteY0-2"/>
              </a:cxn>
              <a:cxn ang="0">
                <a:pos x="connsiteX1-3" y="connsiteY1-4"/>
              </a:cxn>
              <a:cxn ang="0">
                <a:pos x="connsiteX2-5" y="connsiteY2-6"/>
              </a:cxn>
              <a:cxn ang="0">
                <a:pos x="connsiteX3-7" y="connsiteY3-8"/>
              </a:cxn>
            </a:cxnLst>
            <a:rect l="l" t="t" r="r" b="b"/>
            <a:pathLst>
              <a:path w="2238375" h="2967038">
                <a:moveTo>
                  <a:pt x="0" y="2967038"/>
                </a:moveTo>
                <a:lnTo>
                  <a:pt x="0" y="591982"/>
                </a:lnTo>
                <a:cubicBezTo>
                  <a:pt x="0" y="265039"/>
                  <a:pt x="265039" y="0"/>
                  <a:pt x="591982" y="0"/>
                </a:cubicBezTo>
                <a:lnTo>
                  <a:pt x="2238375" y="0"/>
                </a:lnTo>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8" name="任意多边形: 形状 217"/>
          <p:cNvSpPr/>
          <p:nvPr/>
        </p:nvSpPr>
        <p:spPr>
          <a:xfrm rot="10800000">
            <a:off x="5354638" y="2350406"/>
            <a:ext cx="2238375" cy="2967038"/>
          </a:xfrm>
          <a:custGeom>
            <a:avLst/>
            <a:gdLst>
              <a:gd name="connsiteX0" fmla="*/ 591982 w 2238375"/>
              <a:gd name="connsiteY0" fmla="*/ 0 h 2967038"/>
              <a:gd name="connsiteX1" fmla="*/ 2238375 w 2238375"/>
              <a:gd name="connsiteY1" fmla="*/ 0 h 2967038"/>
              <a:gd name="connsiteX2" fmla="*/ 2238375 w 2238375"/>
              <a:gd name="connsiteY2" fmla="*/ 2967038 h 2967038"/>
              <a:gd name="connsiteX3" fmla="*/ 0 w 2238375"/>
              <a:gd name="connsiteY3" fmla="*/ 2967038 h 2967038"/>
              <a:gd name="connsiteX4" fmla="*/ 0 w 2238375"/>
              <a:gd name="connsiteY4" fmla="*/ 591982 h 2967038"/>
              <a:gd name="connsiteX5" fmla="*/ 591982 w 2238375"/>
              <a:gd name="connsiteY5" fmla="*/ 0 h 2967038"/>
              <a:gd name="connsiteX0-1" fmla="*/ 2238375 w 2329815"/>
              <a:gd name="connsiteY0-2" fmla="*/ 2967038 h 3058478"/>
              <a:gd name="connsiteX1-3" fmla="*/ 0 w 2329815"/>
              <a:gd name="connsiteY1-4" fmla="*/ 2967038 h 3058478"/>
              <a:gd name="connsiteX2-5" fmla="*/ 0 w 2329815"/>
              <a:gd name="connsiteY2-6" fmla="*/ 591982 h 3058478"/>
              <a:gd name="connsiteX3-7" fmla="*/ 591982 w 2329815"/>
              <a:gd name="connsiteY3-8" fmla="*/ 0 h 3058478"/>
              <a:gd name="connsiteX4-9" fmla="*/ 2238375 w 2329815"/>
              <a:gd name="connsiteY4-10" fmla="*/ 0 h 3058478"/>
              <a:gd name="connsiteX5-11" fmla="*/ 2329815 w 2329815"/>
              <a:gd name="connsiteY5-12" fmla="*/ 3058478 h 3058478"/>
              <a:gd name="connsiteX0-13" fmla="*/ 2238375 w 2238375"/>
              <a:gd name="connsiteY0-14" fmla="*/ 2967038 h 2967038"/>
              <a:gd name="connsiteX1-15" fmla="*/ 0 w 2238375"/>
              <a:gd name="connsiteY1-16" fmla="*/ 2967038 h 2967038"/>
              <a:gd name="connsiteX2-17" fmla="*/ 0 w 2238375"/>
              <a:gd name="connsiteY2-18" fmla="*/ 591982 h 2967038"/>
              <a:gd name="connsiteX3-19" fmla="*/ 591982 w 2238375"/>
              <a:gd name="connsiteY3-20" fmla="*/ 0 h 2967038"/>
              <a:gd name="connsiteX4-21" fmla="*/ 2238375 w 2238375"/>
              <a:gd name="connsiteY4-22" fmla="*/ 0 h 2967038"/>
              <a:gd name="connsiteX0-23" fmla="*/ 0 w 2238375"/>
              <a:gd name="connsiteY0-24" fmla="*/ 2967038 h 2967038"/>
              <a:gd name="connsiteX1-25" fmla="*/ 0 w 2238375"/>
              <a:gd name="connsiteY1-26" fmla="*/ 591982 h 2967038"/>
              <a:gd name="connsiteX2-27" fmla="*/ 591982 w 2238375"/>
              <a:gd name="connsiteY2-28" fmla="*/ 0 h 2967038"/>
              <a:gd name="connsiteX3-29" fmla="*/ 2238375 w 2238375"/>
              <a:gd name="connsiteY3-30" fmla="*/ 0 h 2967038"/>
            </a:gdLst>
            <a:ahLst/>
            <a:cxnLst>
              <a:cxn ang="0">
                <a:pos x="connsiteX0-1" y="connsiteY0-2"/>
              </a:cxn>
              <a:cxn ang="0">
                <a:pos x="connsiteX1-3" y="connsiteY1-4"/>
              </a:cxn>
              <a:cxn ang="0">
                <a:pos x="connsiteX2-5" y="connsiteY2-6"/>
              </a:cxn>
              <a:cxn ang="0">
                <a:pos x="connsiteX3-7" y="connsiteY3-8"/>
              </a:cxn>
            </a:cxnLst>
            <a:rect l="l" t="t" r="r" b="b"/>
            <a:pathLst>
              <a:path w="2238375" h="2967038">
                <a:moveTo>
                  <a:pt x="0" y="2967038"/>
                </a:moveTo>
                <a:lnTo>
                  <a:pt x="0" y="591982"/>
                </a:lnTo>
                <a:cubicBezTo>
                  <a:pt x="0" y="265039"/>
                  <a:pt x="265039" y="0"/>
                  <a:pt x="591982" y="0"/>
                </a:cubicBezTo>
                <a:lnTo>
                  <a:pt x="2238375" y="0"/>
                </a:lnTo>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9" name="立方体 218"/>
          <p:cNvSpPr/>
          <p:nvPr/>
        </p:nvSpPr>
        <p:spPr>
          <a:xfrm>
            <a:off x="3025358" y="230253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01</a:t>
            </a:r>
            <a:endParaRPr lang="zh-CN" altLang="en-US" sz="3600" spc="80" dirty="0">
              <a:solidFill>
                <a:schemeClr val="bg1"/>
              </a:solidFill>
              <a:latin typeface="Bahnschrift SemiBold Condensed" panose="020B0502040204020203" pitchFamily="34" charset="0"/>
            </a:endParaRPr>
          </a:p>
        </p:txBody>
      </p:sp>
      <p:sp>
        <p:nvSpPr>
          <p:cNvPr id="221" name="立方体 220"/>
          <p:cNvSpPr/>
          <p:nvPr/>
        </p:nvSpPr>
        <p:spPr>
          <a:xfrm>
            <a:off x="3025358" y="404878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02</a:t>
            </a:r>
            <a:endParaRPr lang="zh-CN" altLang="en-US" sz="3600" spc="80" dirty="0">
              <a:solidFill>
                <a:schemeClr val="bg1"/>
              </a:solidFill>
              <a:latin typeface="Bahnschrift SemiBold Condensed" panose="020B0502040204020203" pitchFamily="34" charset="0"/>
            </a:endParaRPr>
          </a:p>
        </p:txBody>
      </p:sp>
      <p:sp>
        <p:nvSpPr>
          <p:cNvPr id="222" name="立方体 221"/>
          <p:cNvSpPr/>
          <p:nvPr/>
        </p:nvSpPr>
        <p:spPr>
          <a:xfrm>
            <a:off x="8213308" y="230253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03</a:t>
            </a:r>
            <a:endParaRPr lang="zh-CN" altLang="en-US" sz="3600" spc="80" dirty="0">
              <a:solidFill>
                <a:schemeClr val="bg1"/>
              </a:solidFill>
              <a:latin typeface="Bahnschrift SemiBold Condensed" panose="020B0502040204020203" pitchFamily="34" charset="0"/>
            </a:endParaRPr>
          </a:p>
        </p:txBody>
      </p:sp>
      <p:sp>
        <p:nvSpPr>
          <p:cNvPr id="223" name="立方体 222"/>
          <p:cNvSpPr/>
          <p:nvPr/>
        </p:nvSpPr>
        <p:spPr>
          <a:xfrm>
            <a:off x="8213308" y="404878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04</a:t>
            </a:r>
            <a:endParaRPr lang="zh-CN" altLang="en-US" sz="3600" spc="80" dirty="0">
              <a:solidFill>
                <a:schemeClr val="bg1"/>
              </a:solidFill>
              <a:latin typeface="Bahnschrift SemiBold Condensed" panose="020B0502040204020203" pitchFamily="34" charset="0"/>
            </a:endParaRPr>
          </a:p>
        </p:txBody>
      </p:sp>
      <p:pic>
        <p:nvPicPr>
          <p:cNvPr id="225" name="图片 224"/>
          <p:cNvPicPr>
            <a:picLocks noChangeAspect="1"/>
          </p:cNvPicPr>
          <p:nvPr/>
        </p:nvPicPr>
        <p:blipFill rotWithShape="1">
          <a:blip r:embed="rId1" cstate="email"/>
          <a:srcRect l="52098" t="20660" r="30054" b="63839"/>
          <a:stretch>
            <a:fillRect/>
          </a:stretch>
        </p:blipFill>
        <p:spPr>
          <a:xfrm>
            <a:off x="4227108" y="4681355"/>
            <a:ext cx="818754" cy="679196"/>
          </a:xfrm>
          <a:prstGeom prst="rect">
            <a:avLst/>
          </a:prstGeom>
        </p:spPr>
      </p:pic>
      <p:pic>
        <p:nvPicPr>
          <p:cNvPr id="227" name="图片 226"/>
          <p:cNvPicPr>
            <a:picLocks noChangeAspect="1"/>
          </p:cNvPicPr>
          <p:nvPr/>
        </p:nvPicPr>
        <p:blipFill rotWithShape="1">
          <a:blip r:embed="rId2" cstate="email"/>
          <a:srcRect l="29793" t="21705" r="52887" b="62795"/>
          <a:stretch>
            <a:fillRect/>
          </a:stretch>
        </p:blipFill>
        <p:spPr>
          <a:xfrm>
            <a:off x="6895317" y="1549625"/>
            <a:ext cx="794533" cy="679196"/>
          </a:xfrm>
          <a:prstGeom prst="rect">
            <a:avLst/>
          </a:prstGeom>
        </p:spPr>
      </p:pic>
      <p:pic>
        <p:nvPicPr>
          <p:cNvPr id="12" name="图形 11"/>
          <p:cNvPicPr>
            <a:picLocks noChangeAspect="1"/>
          </p:cNvPicPr>
          <p:nvPr>
            <p:custDataLst>
              <p:tags r:id="rId3"/>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p:cNvSpPr/>
          <p:nvPr/>
        </p:nvSpPr>
        <p:spPr>
          <a:xfrm>
            <a:off x="0" y="1"/>
            <a:ext cx="12192000" cy="567689"/>
          </a:xfrm>
          <a:prstGeom prst="rect">
            <a:avLst/>
          </a:prstGeom>
          <a:solidFill>
            <a:srgbClr val="384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latin typeface="微软雅黑" panose="020B0503020204020204" pitchFamily="34" charset="-122"/>
              <a:ea typeface="微软雅黑" panose="020B0503020204020204" pitchFamily="34" charset="-122"/>
            </a:endParaRPr>
          </a:p>
        </p:txBody>
      </p:sp>
      <p:sp>
        <p:nvSpPr>
          <p:cNvPr id="154" name="立方体 153"/>
          <p:cNvSpPr/>
          <p:nvPr/>
        </p:nvSpPr>
        <p:spPr>
          <a:xfrm>
            <a:off x="498058" y="333375"/>
            <a:ext cx="2035592" cy="519113"/>
          </a:xfrm>
          <a:prstGeom prst="cube">
            <a:avLst>
              <a:gd name="adj" fmla="val 16420"/>
            </a:avLst>
          </a:prstGeom>
          <a:solidFill>
            <a:srgbClr val="3843B3"/>
          </a:solidFill>
          <a:ln>
            <a:solidFill>
              <a:srgbClr val="0036A2"/>
            </a:solidFill>
          </a:ln>
        </p:spPr>
        <p:style>
          <a:lnRef idx="2">
            <a:schemeClr val="accent1">
              <a:shade val="50000"/>
            </a:schemeClr>
          </a:lnRef>
          <a:fillRef idx="1">
            <a:schemeClr val="accent1"/>
          </a:fillRef>
          <a:effectRef idx="0">
            <a:schemeClr val="accent1"/>
          </a:effectRef>
          <a:fontRef idx="minor">
            <a:schemeClr val="lt1"/>
          </a:fontRef>
        </p:style>
        <p:txBody>
          <a:bodyPr lIns="216000" bIns="72000" rtlCol="0" anchor="ctr"/>
          <a:lstStyle/>
          <a:p>
            <a:r>
              <a:rPr lang="en-US" altLang="zh-CN" sz="2000" b="1" dirty="0">
                <a:solidFill>
                  <a:schemeClr val="bg1"/>
                </a:solidFill>
                <a:latin typeface="+mj-ea"/>
                <a:ea typeface="+mj-ea"/>
              </a:rPr>
              <a:t>   </a:t>
            </a:r>
            <a:r>
              <a:rPr lang="zh-CN" altLang="en-US" sz="2000" b="1" dirty="0">
                <a:solidFill>
                  <a:schemeClr val="bg1"/>
                </a:solidFill>
                <a:latin typeface="+mj-ea"/>
                <a:ea typeface="+mj-ea"/>
              </a:rPr>
              <a:t>项目亮点</a:t>
            </a:r>
            <a:endParaRPr lang="zh-CN" altLang="en-US" sz="2000" b="1" dirty="0">
              <a:solidFill>
                <a:schemeClr val="bg1"/>
              </a:solidFill>
              <a:latin typeface="+mj-ea"/>
              <a:ea typeface="+mj-ea"/>
            </a:endParaRPr>
          </a:p>
        </p:txBody>
      </p:sp>
      <p:sp>
        <p:nvSpPr>
          <p:cNvPr id="155" name="TextBox 29"/>
          <p:cNvSpPr txBox="1"/>
          <p:nvPr/>
        </p:nvSpPr>
        <p:spPr>
          <a:xfrm>
            <a:off x="609100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项目介绍</a:t>
            </a:r>
            <a:endParaRPr lang="zh-CN" altLang="en-US" sz="1400" b="1" dirty="0">
              <a:solidFill>
                <a:schemeClr val="bg1"/>
              </a:solidFill>
              <a:latin typeface="+mj-ea"/>
              <a:ea typeface="+mj-ea"/>
            </a:endParaRPr>
          </a:p>
        </p:txBody>
      </p:sp>
      <p:sp>
        <p:nvSpPr>
          <p:cNvPr id="156" name="TextBox 32"/>
          <p:cNvSpPr txBox="1"/>
          <p:nvPr/>
        </p:nvSpPr>
        <p:spPr>
          <a:xfrm>
            <a:off x="7157226" y="171361"/>
            <a:ext cx="713740" cy="215265"/>
          </a:xfrm>
          <a:prstGeom prst="rect">
            <a:avLst/>
          </a:prstGeom>
          <a:noFill/>
        </p:spPr>
        <p:txBody>
          <a:bodyPr wrap="none" lIns="0" tIns="0" rIns="0" bIns="0" rtlCol="0">
            <a:spAutoFit/>
          </a:bodyPr>
          <a:lstStyle/>
          <a:p>
            <a:pPr algn="ctr"/>
            <a:r>
              <a:rPr lang="zh-CN" altLang="en-US" sz="1400" b="1" dirty="0">
                <a:solidFill>
                  <a:schemeClr val="bg1"/>
                </a:solidFill>
                <a:latin typeface="+mj-ea"/>
                <a:ea typeface="+mj-ea"/>
              </a:rPr>
              <a:t>项目亮点</a:t>
            </a:r>
            <a:endParaRPr lang="zh-CN" altLang="en-US" sz="1400" b="1" dirty="0">
              <a:solidFill>
                <a:schemeClr val="bg1"/>
              </a:solidFill>
              <a:latin typeface="+mj-ea"/>
              <a:ea typeface="+mj-ea"/>
            </a:endParaRPr>
          </a:p>
        </p:txBody>
      </p:sp>
      <p:sp>
        <p:nvSpPr>
          <p:cNvPr id="157" name="TextBox 33"/>
          <p:cNvSpPr txBox="1"/>
          <p:nvPr/>
        </p:nvSpPr>
        <p:spPr>
          <a:xfrm>
            <a:off x="9290934"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心得体会</a:t>
            </a:r>
            <a:endParaRPr lang="zh-CN" altLang="en-US" sz="1400" dirty="0">
              <a:solidFill>
                <a:schemeClr val="bg1"/>
              </a:solidFill>
              <a:latin typeface="+mn-ea"/>
            </a:endParaRPr>
          </a:p>
        </p:txBody>
      </p:sp>
      <p:sp>
        <p:nvSpPr>
          <p:cNvPr id="159" name="TextBox 36"/>
          <p:cNvSpPr txBox="1"/>
          <p:nvPr/>
        </p:nvSpPr>
        <p:spPr>
          <a:xfrm>
            <a:off x="8224715" y="171361"/>
            <a:ext cx="711200" cy="215265"/>
          </a:xfrm>
          <a:prstGeom prst="rect">
            <a:avLst/>
          </a:prstGeom>
          <a:noFill/>
        </p:spPr>
        <p:txBody>
          <a:bodyPr wrap="none" lIns="0" tIns="0" rIns="0" bIns="0" rtlCol="0">
            <a:spAutoFit/>
          </a:bodyPr>
          <a:lstStyle/>
          <a:p>
            <a:pPr algn="ctr"/>
            <a:r>
              <a:rPr lang="zh-CN" altLang="en-US" sz="1400" dirty="0">
                <a:solidFill>
                  <a:schemeClr val="bg1"/>
                </a:solidFill>
                <a:latin typeface="+mn-ea"/>
              </a:rPr>
              <a:t>项目难点</a:t>
            </a:r>
            <a:endParaRPr lang="zh-CN" altLang="en-US" sz="1400" dirty="0">
              <a:solidFill>
                <a:schemeClr val="bg1"/>
              </a:solidFill>
              <a:latin typeface="+mn-ea"/>
            </a:endParaRPr>
          </a:p>
        </p:txBody>
      </p:sp>
      <p:sp>
        <p:nvSpPr>
          <p:cNvPr id="161" name="任意多边形: 形状 160"/>
          <p:cNvSpPr/>
          <p:nvPr/>
        </p:nvSpPr>
        <p:spPr>
          <a:xfrm rot="21339830">
            <a:off x="354242" y="-45354"/>
            <a:ext cx="1187439" cy="324676"/>
          </a:xfrm>
          <a:custGeom>
            <a:avLst/>
            <a:gdLst>
              <a:gd name="connsiteX0" fmla="*/ 0 w 1187439"/>
              <a:gd name="connsiteY0" fmla="*/ 0 h 324676"/>
              <a:gd name="connsiteX1" fmla="*/ 1187439 w 1187439"/>
              <a:gd name="connsiteY1" fmla="*/ 90037 h 324676"/>
              <a:gd name="connsiteX2" fmla="*/ 952800 w 1187439"/>
              <a:gd name="connsiteY2" fmla="*/ 324676 h 324676"/>
              <a:gd name="connsiteX3" fmla="*/ 0 w 1187439"/>
              <a:gd name="connsiteY3" fmla="*/ 324676 h 324676"/>
              <a:gd name="connsiteX4" fmla="*/ 0 w 1187439"/>
              <a:gd name="connsiteY4" fmla="*/ 324676 h 3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39" h="324676">
                <a:moveTo>
                  <a:pt x="0" y="0"/>
                </a:moveTo>
                <a:lnTo>
                  <a:pt x="1187439" y="90037"/>
                </a:lnTo>
                <a:lnTo>
                  <a:pt x="952800" y="324676"/>
                </a:lnTo>
                <a:lnTo>
                  <a:pt x="0" y="324676"/>
                </a:lnTo>
                <a:lnTo>
                  <a:pt x="0" y="324676"/>
                </a:lnTo>
                <a:close/>
              </a:path>
            </a:pathLst>
          </a:custGeom>
          <a:noFill/>
          <a:ln>
            <a:solidFill>
              <a:schemeClr val="bg1">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2" name="矩形 161"/>
          <p:cNvSpPr/>
          <p:nvPr/>
        </p:nvSpPr>
        <p:spPr>
          <a:xfrm rot="16200000">
            <a:off x="7524908" y="202405"/>
            <a:ext cx="67867" cy="71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flipV="1">
            <a:off x="6955870"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flipV="1">
            <a:off x="8013145"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9093042" y="256224"/>
            <a:ext cx="45719" cy="457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p:cNvSpPr txBox="1"/>
          <p:nvPr/>
        </p:nvSpPr>
        <p:spPr>
          <a:xfrm>
            <a:off x="4577080" y="3054985"/>
            <a:ext cx="2771775" cy="583565"/>
          </a:xfrm>
          <a:prstGeom prst="rect">
            <a:avLst/>
          </a:prstGeom>
          <a:noFill/>
        </p:spPr>
        <p:txBody>
          <a:bodyPr wrap="square" rtlCol="0">
            <a:spAutoFit/>
          </a:bodyPr>
          <a:lstStyle/>
          <a:p>
            <a:pPr algn="ctr"/>
            <a:r>
              <a:rPr lang="zh-CN" altLang="en-US" sz="3200" b="1" dirty="0">
                <a:latin typeface="+mj-ea"/>
                <a:ea typeface="+mj-ea"/>
              </a:rPr>
              <a:t>项目代码亮点</a:t>
            </a:r>
            <a:endParaRPr lang="zh-CN" altLang="en-US" sz="3200" b="1" dirty="0">
              <a:latin typeface="+mj-ea"/>
              <a:ea typeface="+mj-ea"/>
            </a:endParaRPr>
          </a:p>
        </p:txBody>
      </p:sp>
      <p:sp>
        <p:nvSpPr>
          <p:cNvPr id="196" name="îṡ1íḓè"/>
          <p:cNvSpPr txBox="1"/>
          <p:nvPr/>
        </p:nvSpPr>
        <p:spPr>
          <a:xfrm>
            <a:off x="538162" y="2359650"/>
            <a:ext cx="2358459" cy="47250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2000" b="1" dirty="0">
                <a:solidFill>
                  <a:schemeClr val="dk1">
                    <a:lumMod val="100000"/>
                  </a:schemeClr>
                </a:solidFill>
                <a:latin typeface="+mj-ea"/>
                <a:ea typeface="+mj-ea"/>
              </a:rPr>
              <a:t>代码注释(TODO)</a:t>
            </a:r>
            <a:endParaRPr lang="zh-CN" altLang="en-US" sz="2000" b="1" dirty="0">
              <a:solidFill>
                <a:schemeClr val="dk1">
                  <a:lumMod val="100000"/>
                </a:schemeClr>
              </a:solidFill>
              <a:latin typeface="+mj-ea"/>
              <a:ea typeface="+mj-ea"/>
            </a:endParaRPr>
          </a:p>
        </p:txBody>
      </p:sp>
      <p:sp>
        <p:nvSpPr>
          <p:cNvPr id="202" name="isļíde"/>
          <p:cNvSpPr txBox="1"/>
          <p:nvPr/>
        </p:nvSpPr>
        <p:spPr>
          <a:xfrm>
            <a:off x="538162" y="4058360"/>
            <a:ext cx="2358459" cy="47250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r>
              <a:rPr lang="zh-CN" altLang="en-US" sz="2000" b="1" dirty="0">
                <a:solidFill>
                  <a:schemeClr val="dk1">
                    <a:lumMod val="100000"/>
                  </a:schemeClr>
                </a:solidFill>
                <a:latin typeface="+mj-ea"/>
                <a:ea typeface="+mj-ea"/>
              </a:rPr>
              <a:t>防抖与节流</a:t>
            </a:r>
            <a:endParaRPr lang="zh-CN" altLang="en-US" sz="2000" b="1" dirty="0">
              <a:solidFill>
                <a:schemeClr val="dk1">
                  <a:lumMod val="100000"/>
                </a:schemeClr>
              </a:solidFill>
              <a:latin typeface="+mj-ea"/>
              <a:ea typeface="+mj-ea"/>
            </a:endParaRPr>
          </a:p>
        </p:txBody>
      </p:sp>
      <p:sp>
        <p:nvSpPr>
          <p:cNvPr id="208" name="íslïḋê"/>
          <p:cNvSpPr txBox="1"/>
          <p:nvPr/>
        </p:nvSpPr>
        <p:spPr>
          <a:xfrm>
            <a:off x="9028430" y="2282825"/>
            <a:ext cx="2911475" cy="695325"/>
          </a:xfrm>
          <a:prstGeom prst="rect">
            <a:avLst/>
          </a:prstGeom>
          <a:noFill/>
        </p:spPr>
        <p:txBody>
          <a:bodyPr wrap="square" lIns="91440" tIns="45720" rIns="91440" bIns="45720" anchor="ctr">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000" b="1" dirty="0">
                <a:solidFill>
                  <a:schemeClr val="dk1">
                    <a:lumMod val="100000"/>
                  </a:schemeClr>
                </a:solidFill>
                <a:latin typeface="+mj-ea"/>
                <a:ea typeface="+mj-ea"/>
              </a:rPr>
              <a:t>阻止默认行为和事件冒泡</a:t>
            </a:r>
            <a:endParaRPr lang="zh-CN" altLang="en-US" sz="2000" b="1" dirty="0">
              <a:solidFill>
                <a:schemeClr val="dk1">
                  <a:lumMod val="100000"/>
                </a:schemeClr>
              </a:solidFill>
              <a:latin typeface="+mj-ea"/>
              <a:ea typeface="+mj-ea"/>
            </a:endParaRPr>
          </a:p>
        </p:txBody>
      </p:sp>
      <p:sp>
        <p:nvSpPr>
          <p:cNvPr id="214" name="íSḻíḍè"/>
          <p:cNvSpPr txBox="1"/>
          <p:nvPr/>
        </p:nvSpPr>
        <p:spPr>
          <a:xfrm>
            <a:off x="9028430" y="4058285"/>
            <a:ext cx="2764155" cy="795020"/>
          </a:xfrm>
          <a:prstGeom prst="rect">
            <a:avLst/>
          </a:prstGeom>
          <a:noFill/>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000" b="1" dirty="0">
                <a:solidFill>
                  <a:schemeClr val="dk1">
                    <a:lumMod val="100000"/>
                  </a:schemeClr>
                </a:solidFill>
                <a:latin typeface="+mj-ea"/>
                <a:ea typeface="+mj-ea"/>
              </a:rPr>
              <a:t>CSS3关键帧及状态过渡的动画效果</a:t>
            </a:r>
            <a:endParaRPr lang="zh-CN" altLang="en-US" sz="2000" b="1" dirty="0">
              <a:solidFill>
                <a:schemeClr val="dk1">
                  <a:lumMod val="100000"/>
                </a:schemeClr>
              </a:solidFill>
              <a:latin typeface="+mj-ea"/>
              <a:ea typeface="+mj-ea"/>
            </a:endParaRPr>
          </a:p>
        </p:txBody>
      </p:sp>
      <p:sp>
        <p:nvSpPr>
          <p:cNvPr id="216" name="任意多边形: 形状 215"/>
          <p:cNvSpPr/>
          <p:nvPr/>
        </p:nvSpPr>
        <p:spPr>
          <a:xfrm>
            <a:off x="4325938" y="1664606"/>
            <a:ext cx="2238375" cy="2967038"/>
          </a:xfrm>
          <a:custGeom>
            <a:avLst/>
            <a:gdLst>
              <a:gd name="connsiteX0" fmla="*/ 591982 w 2238375"/>
              <a:gd name="connsiteY0" fmla="*/ 0 h 2967038"/>
              <a:gd name="connsiteX1" fmla="*/ 2238375 w 2238375"/>
              <a:gd name="connsiteY1" fmla="*/ 0 h 2967038"/>
              <a:gd name="connsiteX2" fmla="*/ 2238375 w 2238375"/>
              <a:gd name="connsiteY2" fmla="*/ 2967038 h 2967038"/>
              <a:gd name="connsiteX3" fmla="*/ 0 w 2238375"/>
              <a:gd name="connsiteY3" fmla="*/ 2967038 h 2967038"/>
              <a:gd name="connsiteX4" fmla="*/ 0 w 2238375"/>
              <a:gd name="connsiteY4" fmla="*/ 591982 h 2967038"/>
              <a:gd name="connsiteX5" fmla="*/ 591982 w 2238375"/>
              <a:gd name="connsiteY5" fmla="*/ 0 h 2967038"/>
              <a:gd name="connsiteX0-1" fmla="*/ 2238375 w 2329815"/>
              <a:gd name="connsiteY0-2" fmla="*/ 2967038 h 3058478"/>
              <a:gd name="connsiteX1-3" fmla="*/ 0 w 2329815"/>
              <a:gd name="connsiteY1-4" fmla="*/ 2967038 h 3058478"/>
              <a:gd name="connsiteX2-5" fmla="*/ 0 w 2329815"/>
              <a:gd name="connsiteY2-6" fmla="*/ 591982 h 3058478"/>
              <a:gd name="connsiteX3-7" fmla="*/ 591982 w 2329815"/>
              <a:gd name="connsiteY3-8" fmla="*/ 0 h 3058478"/>
              <a:gd name="connsiteX4-9" fmla="*/ 2238375 w 2329815"/>
              <a:gd name="connsiteY4-10" fmla="*/ 0 h 3058478"/>
              <a:gd name="connsiteX5-11" fmla="*/ 2329815 w 2329815"/>
              <a:gd name="connsiteY5-12" fmla="*/ 3058478 h 3058478"/>
              <a:gd name="connsiteX0-13" fmla="*/ 2238375 w 2238375"/>
              <a:gd name="connsiteY0-14" fmla="*/ 2967038 h 2967038"/>
              <a:gd name="connsiteX1-15" fmla="*/ 0 w 2238375"/>
              <a:gd name="connsiteY1-16" fmla="*/ 2967038 h 2967038"/>
              <a:gd name="connsiteX2-17" fmla="*/ 0 w 2238375"/>
              <a:gd name="connsiteY2-18" fmla="*/ 591982 h 2967038"/>
              <a:gd name="connsiteX3-19" fmla="*/ 591982 w 2238375"/>
              <a:gd name="connsiteY3-20" fmla="*/ 0 h 2967038"/>
              <a:gd name="connsiteX4-21" fmla="*/ 2238375 w 2238375"/>
              <a:gd name="connsiteY4-22" fmla="*/ 0 h 2967038"/>
              <a:gd name="connsiteX0-23" fmla="*/ 0 w 2238375"/>
              <a:gd name="connsiteY0-24" fmla="*/ 2967038 h 2967038"/>
              <a:gd name="connsiteX1-25" fmla="*/ 0 w 2238375"/>
              <a:gd name="connsiteY1-26" fmla="*/ 591982 h 2967038"/>
              <a:gd name="connsiteX2-27" fmla="*/ 591982 w 2238375"/>
              <a:gd name="connsiteY2-28" fmla="*/ 0 h 2967038"/>
              <a:gd name="connsiteX3-29" fmla="*/ 2238375 w 2238375"/>
              <a:gd name="connsiteY3-30" fmla="*/ 0 h 2967038"/>
            </a:gdLst>
            <a:ahLst/>
            <a:cxnLst>
              <a:cxn ang="0">
                <a:pos x="connsiteX0-1" y="connsiteY0-2"/>
              </a:cxn>
              <a:cxn ang="0">
                <a:pos x="connsiteX1-3" y="connsiteY1-4"/>
              </a:cxn>
              <a:cxn ang="0">
                <a:pos x="connsiteX2-5" y="connsiteY2-6"/>
              </a:cxn>
              <a:cxn ang="0">
                <a:pos x="connsiteX3-7" y="connsiteY3-8"/>
              </a:cxn>
            </a:cxnLst>
            <a:rect l="l" t="t" r="r" b="b"/>
            <a:pathLst>
              <a:path w="2238375" h="2967038">
                <a:moveTo>
                  <a:pt x="0" y="2967038"/>
                </a:moveTo>
                <a:lnTo>
                  <a:pt x="0" y="591982"/>
                </a:lnTo>
                <a:cubicBezTo>
                  <a:pt x="0" y="265039"/>
                  <a:pt x="265039" y="0"/>
                  <a:pt x="591982" y="0"/>
                </a:cubicBezTo>
                <a:lnTo>
                  <a:pt x="2238375" y="0"/>
                </a:lnTo>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8" name="任意多边形: 形状 217"/>
          <p:cNvSpPr/>
          <p:nvPr/>
        </p:nvSpPr>
        <p:spPr>
          <a:xfrm rot="10800000">
            <a:off x="5354638" y="2350406"/>
            <a:ext cx="2238375" cy="2967038"/>
          </a:xfrm>
          <a:custGeom>
            <a:avLst/>
            <a:gdLst>
              <a:gd name="connsiteX0" fmla="*/ 591982 w 2238375"/>
              <a:gd name="connsiteY0" fmla="*/ 0 h 2967038"/>
              <a:gd name="connsiteX1" fmla="*/ 2238375 w 2238375"/>
              <a:gd name="connsiteY1" fmla="*/ 0 h 2967038"/>
              <a:gd name="connsiteX2" fmla="*/ 2238375 w 2238375"/>
              <a:gd name="connsiteY2" fmla="*/ 2967038 h 2967038"/>
              <a:gd name="connsiteX3" fmla="*/ 0 w 2238375"/>
              <a:gd name="connsiteY3" fmla="*/ 2967038 h 2967038"/>
              <a:gd name="connsiteX4" fmla="*/ 0 w 2238375"/>
              <a:gd name="connsiteY4" fmla="*/ 591982 h 2967038"/>
              <a:gd name="connsiteX5" fmla="*/ 591982 w 2238375"/>
              <a:gd name="connsiteY5" fmla="*/ 0 h 2967038"/>
              <a:gd name="connsiteX0-1" fmla="*/ 2238375 w 2329815"/>
              <a:gd name="connsiteY0-2" fmla="*/ 2967038 h 3058478"/>
              <a:gd name="connsiteX1-3" fmla="*/ 0 w 2329815"/>
              <a:gd name="connsiteY1-4" fmla="*/ 2967038 h 3058478"/>
              <a:gd name="connsiteX2-5" fmla="*/ 0 w 2329815"/>
              <a:gd name="connsiteY2-6" fmla="*/ 591982 h 3058478"/>
              <a:gd name="connsiteX3-7" fmla="*/ 591982 w 2329815"/>
              <a:gd name="connsiteY3-8" fmla="*/ 0 h 3058478"/>
              <a:gd name="connsiteX4-9" fmla="*/ 2238375 w 2329815"/>
              <a:gd name="connsiteY4-10" fmla="*/ 0 h 3058478"/>
              <a:gd name="connsiteX5-11" fmla="*/ 2329815 w 2329815"/>
              <a:gd name="connsiteY5-12" fmla="*/ 3058478 h 3058478"/>
              <a:gd name="connsiteX0-13" fmla="*/ 2238375 w 2238375"/>
              <a:gd name="connsiteY0-14" fmla="*/ 2967038 h 2967038"/>
              <a:gd name="connsiteX1-15" fmla="*/ 0 w 2238375"/>
              <a:gd name="connsiteY1-16" fmla="*/ 2967038 h 2967038"/>
              <a:gd name="connsiteX2-17" fmla="*/ 0 w 2238375"/>
              <a:gd name="connsiteY2-18" fmla="*/ 591982 h 2967038"/>
              <a:gd name="connsiteX3-19" fmla="*/ 591982 w 2238375"/>
              <a:gd name="connsiteY3-20" fmla="*/ 0 h 2967038"/>
              <a:gd name="connsiteX4-21" fmla="*/ 2238375 w 2238375"/>
              <a:gd name="connsiteY4-22" fmla="*/ 0 h 2967038"/>
              <a:gd name="connsiteX0-23" fmla="*/ 0 w 2238375"/>
              <a:gd name="connsiteY0-24" fmla="*/ 2967038 h 2967038"/>
              <a:gd name="connsiteX1-25" fmla="*/ 0 w 2238375"/>
              <a:gd name="connsiteY1-26" fmla="*/ 591982 h 2967038"/>
              <a:gd name="connsiteX2-27" fmla="*/ 591982 w 2238375"/>
              <a:gd name="connsiteY2-28" fmla="*/ 0 h 2967038"/>
              <a:gd name="connsiteX3-29" fmla="*/ 2238375 w 2238375"/>
              <a:gd name="connsiteY3-30" fmla="*/ 0 h 2967038"/>
            </a:gdLst>
            <a:ahLst/>
            <a:cxnLst>
              <a:cxn ang="0">
                <a:pos x="connsiteX0-1" y="connsiteY0-2"/>
              </a:cxn>
              <a:cxn ang="0">
                <a:pos x="connsiteX1-3" y="connsiteY1-4"/>
              </a:cxn>
              <a:cxn ang="0">
                <a:pos x="connsiteX2-5" y="connsiteY2-6"/>
              </a:cxn>
              <a:cxn ang="0">
                <a:pos x="connsiteX3-7" y="connsiteY3-8"/>
              </a:cxn>
            </a:cxnLst>
            <a:rect l="l" t="t" r="r" b="b"/>
            <a:pathLst>
              <a:path w="2238375" h="2967038">
                <a:moveTo>
                  <a:pt x="0" y="2967038"/>
                </a:moveTo>
                <a:lnTo>
                  <a:pt x="0" y="591982"/>
                </a:lnTo>
                <a:cubicBezTo>
                  <a:pt x="0" y="265039"/>
                  <a:pt x="265039" y="0"/>
                  <a:pt x="591982" y="0"/>
                </a:cubicBezTo>
                <a:lnTo>
                  <a:pt x="2238375" y="0"/>
                </a:lnTo>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9" name="立方体 218"/>
          <p:cNvSpPr/>
          <p:nvPr/>
        </p:nvSpPr>
        <p:spPr>
          <a:xfrm>
            <a:off x="3025358" y="230253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05</a:t>
            </a:r>
            <a:endParaRPr lang="zh-CN" altLang="en-US" sz="3600" spc="80" dirty="0">
              <a:solidFill>
                <a:schemeClr val="bg1"/>
              </a:solidFill>
              <a:latin typeface="Bahnschrift SemiBold Condensed" panose="020B0502040204020203" pitchFamily="34" charset="0"/>
            </a:endParaRPr>
          </a:p>
        </p:txBody>
      </p:sp>
      <p:sp>
        <p:nvSpPr>
          <p:cNvPr id="221" name="立方体 220"/>
          <p:cNvSpPr/>
          <p:nvPr/>
        </p:nvSpPr>
        <p:spPr>
          <a:xfrm>
            <a:off x="3025358" y="404878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06</a:t>
            </a:r>
            <a:endParaRPr lang="zh-CN" altLang="en-US" sz="3600" spc="80" dirty="0">
              <a:solidFill>
                <a:schemeClr val="bg1"/>
              </a:solidFill>
              <a:latin typeface="Bahnschrift SemiBold Condensed" panose="020B0502040204020203" pitchFamily="34" charset="0"/>
            </a:endParaRPr>
          </a:p>
        </p:txBody>
      </p:sp>
      <p:sp>
        <p:nvSpPr>
          <p:cNvPr id="222" name="立方体 221"/>
          <p:cNvSpPr/>
          <p:nvPr/>
        </p:nvSpPr>
        <p:spPr>
          <a:xfrm>
            <a:off x="8213308" y="230253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07</a:t>
            </a:r>
            <a:endParaRPr lang="zh-CN" altLang="en-US" sz="3600" spc="80" dirty="0">
              <a:solidFill>
                <a:schemeClr val="bg1"/>
              </a:solidFill>
              <a:latin typeface="Bahnschrift SemiBold Condensed" panose="020B0502040204020203" pitchFamily="34" charset="0"/>
            </a:endParaRPr>
          </a:p>
        </p:txBody>
      </p:sp>
      <p:sp>
        <p:nvSpPr>
          <p:cNvPr id="223" name="立方体 222"/>
          <p:cNvSpPr/>
          <p:nvPr/>
        </p:nvSpPr>
        <p:spPr>
          <a:xfrm>
            <a:off x="8213308" y="4048783"/>
            <a:ext cx="651292" cy="675617"/>
          </a:xfrm>
          <a:prstGeom prst="cube">
            <a:avLst>
              <a:gd name="adj" fmla="val 16420"/>
            </a:avLst>
          </a:prstGeom>
          <a:solidFill>
            <a:srgbClr val="3843B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lstStyle/>
          <a:p>
            <a:pPr algn="ctr"/>
            <a:r>
              <a:rPr lang="en-US" altLang="zh-CN" sz="3600" spc="80" dirty="0">
                <a:solidFill>
                  <a:schemeClr val="bg1"/>
                </a:solidFill>
                <a:latin typeface="Bahnschrift SemiBold Condensed" panose="020B0502040204020203" pitchFamily="34" charset="0"/>
              </a:rPr>
              <a:t>08</a:t>
            </a:r>
            <a:endParaRPr lang="zh-CN" altLang="en-US" sz="3600" spc="80" dirty="0">
              <a:solidFill>
                <a:schemeClr val="bg1"/>
              </a:solidFill>
              <a:latin typeface="Bahnschrift SemiBold Condensed" panose="020B0502040204020203" pitchFamily="34" charset="0"/>
            </a:endParaRPr>
          </a:p>
        </p:txBody>
      </p:sp>
      <p:pic>
        <p:nvPicPr>
          <p:cNvPr id="225" name="图片 224"/>
          <p:cNvPicPr>
            <a:picLocks noChangeAspect="1"/>
          </p:cNvPicPr>
          <p:nvPr/>
        </p:nvPicPr>
        <p:blipFill rotWithShape="1">
          <a:blip r:embed="rId1" cstate="email"/>
          <a:srcRect l="52098" t="20660" r="30054" b="63839"/>
          <a:stretch>
            <a:fillRect/>
          </a:stretch>
        </p:blipFill>
        <p:spPr>
          <a:xfrm>
            <a:off x="4227108" y="4681355"/>
            <a:ext cx="818754" cy="679196"/>
          </a:xfrm>
          <a:prstGeom prst="rect">
            <a:avLst/>
          </a:prstGeom>
        </p:spPr>
      </p:pic>
      <p:pic>
        <p:nvPicPr>
          <p:cNvPr id="227" name="图片 226"/>
          <p:cNvPicPr>
            <a:picLocks noChangeAspect="1"/>
          </p:cNvPicPr>
          <p:nvPr/>
        </p:nvPicPr>
        <p:blipFill rotWithShape="1">
          <a:blip r:embed="rId2" cstate="email"/>
          <a:srcRect l="29793" t="21705" r="52887" b="62795"/>
          <a:stretch>
            <a:fillRect/>
          </a:stretch>
        </p:blipFill>
        <p:spPr>
          <a:xfrm>
            <a:off x="6895317" y="1549625"/>
            <a:ext cx="794533" cy="679196"/>
          </a:xfrm>
          <a:prstGeom prst="rect">
            <a:avLst/>
          </a:prstGeom>
        </p:spPr>
      </p:pic>
      <p:pic>
        <p:nvPicPr>
          <p:cNvPr id="12" name="图形 11"/>
          <p:cNvPicPr>
            <a:picLocks noChangeAspect="1"/>
          </p:cNvPicPr>
          <p:nvPr>
            <p:custDataLst>
              <p:tags r:id="rId3"/>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84940" y="61595"/>
            <a:ext cx="450215" cy="46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SHADOWSIZE" val="100"/>
</p:tagLst>
</file>

<file path=ppt/tags/tag18.xml><?xml version="1.0" encoding="utf-8"?>
<p:tagLst xmlns:p="http://schemas.openxmlformats.org/presentationml/2006/main">
  <p:tag name="SHADOWSIZE" val="100"/>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SHADOWSIZE" val="100"/>
</p:tagLst>
</file>

<file path=ppt/tags/tag21.xml><?xml version="1.0" encoding="utf-8"?>
<p:tagLst xmlns:p="http://schemas.openxmlformats.org/presentationml/2006/main">
  <p:tag name="SHADOWSIZE" val="100"/>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PP_MARK_KEY" val="d4b62f7d-9273-4858-bf11-0da2503b01e9"/>
  <p:tag name="COMMONDATA" val="eyJoZGlkIjoiNDAxNDRkMzg4YzdjNDY4MDExZDMyNjBkNjAwODUzNzI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MxMTE1NzA1MzA0IiwKCSJHcm91cElkIiA6ICI5MzIxMTA2MzciLAoJIkltYWdlIiA6ICJpVkJPUncwS0dnb0FBQUFOU1VoRVVnQUFBcndBQUFGQUNBWUFBQUJlQXErOEFBQUFDWEJJV1hNQUFBc1RBQUFMRXdFQW1wd1lBQUFnQUVsRVFWUjRuTzNkZDNnVTVkN0c4WHREQ0tFalVxVDRLcUp3TEhoMFl5RVlBWlVxS0FFaFN1OGdpSUNFb2h6aGdFZ3ZJbEtsaWh5YXdFRU04SjRFcE1paFNPOUZlZ2loQm9TUXNrbDIzai95WnN4bUV4SWtzRGo1ZnE2TGk5bG5abWVmVFo3czN2dk1iMlls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EdW1zM1RIUUNBN0dDMzI5ZEtldFBUL2NBZkRNUDRkZmZ1M2E5NnVoOEE0T1hwRGdCQU5pSHNQbUJzTnRzcm51NERBRWlTdDZjN0FBRFphZWZPblo3dUFpVDUrZmw1dWdzQVlHS0dGd0FBQUpaRzRBVUFBSUNsRVhnQkFBQmdhUVJlQUFBQVdCcUJGd0FBQUpaRzRBVUFBSUNsRVhnQkFBQmdhUVJlQUFBQVdCcUJGd0FBQUpaRzRBVUFBSUNsRVhnQkFBQmdhUVJlQUFBQVdCcUJGd0FBQUpaRzRBVUFBSUNsRVhnQkFBQmdhUVJlQUFBQVdCcUJGd0FBQUpaRzRBVUFBSUNsRVhnQkFBQmdhUVJlQUFBQVdCcUJGd0FBQUpaRzRBVUFBSUNsRVhnQkFBQmdhUVJlQUFBQVdCcUJGd0FBQUpaRzRBVUFBSUNsRVhnQklCT0dZU2dpSXNMVDNjaVEwK25NZEpzTEZ5NjR0WjA3ZCs1ZWRBY0FIamdFWGdESXhJRURCOVNxVlN0RlJVVjV1aXVTcExwMTY3cmNybGV2WG9iclVqUnUzTml0cldIRGh0bmJNUUI0UUhsN3VnTUE4S0NyVkttUy9QMzl0Vy9mUGxXdlh0MXQvYWxUcDlTbVRSdVhOcWZUcWRqWVdPWFBuei9MajVPUWtLQ0VoQVRseTVmUGJkMlVLVlAwekRQUHVMUUZCd2RMa3E1ZnY1N3VjdmZ1M2ZYWVk0K2wrMWlHWVdScFpoZ0FySURBQ3dCcCtQdjdwOXUrZHUxYXQ3Wmh3NGJwalRmZTBJWU5HMXphUTBOREZSb2FxakZqeG1UNWNmdjM3Nitubm5wS2JkdTJ6ZEwyblRwMWtpVHQyN2N2M2VXU0pVdTYzZWVubjM3UzVNbVR6ZHVwWjRSWHIxNmQ1YjRDd0YrSnpkTWRBSURzWUxmYkRVbmF1WFBuUGRtL241K2ZRa05EOWZEREQyZTRUYlZxMWN4bGg4TWhtODJtM0xsenUyMlhFbzRiTldyazBuNzI3Rm1WTGwxYTN0NnVjeEhlM3Q1YXZIaXhHalZxcE1URVJGMjRjRUZseTViVlAvN3hEL241K1NrdUxrNit2cjZTNUxJcy9SRm9MMSsrck9MRmkydmd3SUh5OS9kWFltS2lBZ0lDdEhYclZrblN5eSsvck8zYnQ5L0pqK1MyL1B6OEpFbTdkdTNpZlFhQXh6SERDd0RaSkRvNldsdTJiSkdQajQ4azZaZGZmbEZBUUlCc3R1VE01M0E0WEdhUHc4UER6WkJaczJaTjdkaXh3MXhYczJaTmhZV0ZTVW9PbzVLMGJOa3lMVisrWE5PbVRkT3laY3ZNZFU4KythUmJYeTVldktpZmYvN1puTFVOQ0Fod21jRk5Ta3BLTjR3RGdCVngwaG9BM0NNOWUvYk05anJaOWV2WEt5NHVUcU5HalpJazJXdzI1Y3FWeSsxZlp1TGo0NVVuVDU1czdSc0FQS2lZNFFXQU5GYXVYS2t2di96U3JiMSsvZnB1YlZ1MmJFbDNIdzZIUTE1ZVh2THl5dHE4d3UrLy82NmdvS0RiYmhNZUhpNXZiMi81K3ZySzI5dGJZV0ZoS2xDZ2dPYk5tK2UyN1p0dnZubmJmZDI4ZWZPT1RxZ0RnTDh5QWk4QXBGR3ZYajJYUzMxSnlUV3BJU0VodDYzaFRTMHlNbExGaWhVenl4a3lVN2h3WVMxZXZOaThYYk5tVGJkdFpzK2VyWVlORytyZ3dZUHEwcVdMY3VmT3JmNzkrNnRwMDZhU2tzc1kwanRSTGNYRml4Zk5xMG5FeHNicTVzMmJxbG16cHJ5OXZWV3NXREhWclZ0WG4zLyt1VjU3N2JVczlSa0EvaW9JdkFCd0Q0U0ZoU2wzN3R6YXYzKy9LbFdxbE9uMm1jM3d4c1hGNmR5NWMyWVl6WnMzcnlTcFNaTW02dHUzcjZLam85V3VYVHN0V0xCQWtzeVNoOVNLRnkrdVJZc1dxVkNoUWhvMmJKaldybDJyamgwN1pqcXpEQUIvZFFSZUFNZ21TNWN1VmU3Y3ViVnIxeTU5Ly8zM2F0T21qWVlPSGFwY3VYS3BlZlBtcWxXcmxrSkRROU85YjJZenZMNit2cG93WVlKTFcwcFFEUW9LVW1Sa3BHSmlZdlRlZSsrWk5ieno1OCtYdjcrLzl1N2RxL2o0ZU5XclYwL2R1blhUODg4L3J6VnIxbWo4K1BIcTE2K2Yzbnp6VFJVclZpdzdmeFFBQUFESWJuYTczYkRiN2NhOVlyZmJqU3RYcnR4Mm0rUEhqeHZEaGcwelhuLzlkV1AxNnRWbSs1WXRXNHpPblRzYmI3Lzl0ckZvMFNJalBqN2VNQXpEZU9tbGw4eHRhdFNvNGJLdjFMZFRiMmNZaGxHblRoMXoyZWwwR2l0WHJqUnExNjV0ckZxMXl1amJ0Njl4NGNJRnd6QU1JeVlteG1qUW9JRXhaTWdRWS8zNjljYXRXN2VNR3pkdUdPKy8vNzZ4WU1FQ3d6QU1ZK3JVcVViejVzMk55NWN2MzhtUEkxTXB2dzlQandzQWtKamhCUUFYSzFldVRMY2NvRUNCQW03WHpVMHhkKzVjOWV6WlU1Y3VYVkx0MnJXMVlNRUNsU2xUeGx4ZnVYSmxWYTVjV1h2Mzd0V1VLVk1VR2hxcUdUTm15T2wwbXZ0TVRFeDAyWC9hMjJsZHVIQkJTNVlzMFlZTkcvVEVFMDlvNXN5WktsT21qQ3BVcUtEUFB2dE1oUXNYVnJObXpiUjgrWEx6UHVIaDRlcmR1N2Y4L1B6MHdRY2ZTSkk2ZHV5b0N4Y3VxRm16WnVyY3ViTUNBd096ZEpVSEFBQUEzR2YzZW9ZM001czNielp1M2JxVnBXMmpvcUlNd3pDTUhUdDJaR243UFh2MnVOeGVzbVNKRVIwZGJmejAwMC9HMWF0WDNiWjNPcDNHenAwN3pjZEowYXRYTDJQdTNMbnBicjl3NFVKajJMQmhodFBwekZLZk1zTU1MNEFIQ2QrQUE4QVM3dlUzclZtQjArbk04bVhTN2hiZnRBYmdRY0lYVHdCQURuRy93aTRBUEdoNDlRTUFBSUNsRVhnQkFBQmdhUVJlQUFBQVdCcUJGd0FBQUpaRzRBVUFBSUNsRVhnQkFBQmdhUVJlQUFBQVdCcUJGd0FBQUpaRzRBVUFBSUNsRVhnQkFBQmdhUVJlQUFBQVdCcUJGd0FBQUpaRzRBVUFBSUNsRVhnQkFBQmdhUVJlQUFBQVdCcUJGd0FBQUpaRzRBVUFBSUNsRVhnQkFBQmdhUVJlQUFBQVdCcUJGd0FBQUpaRzRBVUFBSUNsRVhnQkFBQmdhUVJlQUFBQVdCcUJGd0FBQUpaRzRBVUFBSUNsZVh1NkF3Q1FuZno4L0R6ZEJRREFBNFlaWGdDV1lCakdyNTd1QTl3YzhIUUhBQUFBOElDeDIrMkczVzQzUE4wUEFMQVNabmdCQUFCZ2FRUmVBQUFBV0JxQkZ3QUFBSlpHNEFVQUFJQ2xFWGdCQUFCZ2FRUmVBQUFBV0JxQkZ3QUFBSlpHNEFVQUFJQ2xFWGdCQUFCZ2FRUmVBQUFBV0JxQkZ3QUFBSlpHNEFVQUFJQ2xFWGdCQUFCZ2FRUmVBQUFBV0JxQkZ3QUFBSlpHNEFVQUFJQ2xFWGdCQUFCZ2FRUmVBQUFBV0JxQkZ3QUFBSlpHNEFVQUFJQ2xFWGdCQUFCZ2FRUmVBQUFBV0JxQkZ3QUFBSlpHNEFVQUFJQ2xFWGdCQUFCZ2FRUmVBQUFBV0JxQkZ3QUFBSlpHNEFVQUFJQ2xFWGdCQUFCZ2FRUmVBQUFBV0JxQkZ3QUFBSlpHNEFVQUFJQ2xFWGdCQUFCZ2FRUmVBQUFBV0JxQkZ3QUFBSlpHNEFVQUFJQ2xFWGdCQUFCZ2FRUmVBQUFBV0JxQkZ3QUFBSlpHNEFVQUFJQ2xFWGdCQUFCZ2FRUmVBQUFBV0JxQkZ3QUFBSlpHNEFVQUFJQ2xFWGdCQUFCZ2FUWlBkd0RTQ3krODBNUm1zNzNxNlg3QTR5cElLdVhwVHNDemJEYmJTNUprR01ZT1QvY0ZIbmRGMGtGUGR3S2VaUmpHL2oxNzluem42WDc4MVJGNEh3QjJ1ejFCa3Jlbit3RUFBQjQ4dTNidElxL2RKVUxXZzhGYmtnekRDUFowUitBNU5wdHRyQ1FaaHJIQzAzMkJSNzFyczlrWUJ6bWN6V1o3VitKOUlhZExlVjhBTE1GdXR4dDJ1OTN3ZEQvZ1dZd0RTSXdESkdNY1FHSWNaQ2RPV2dNQUFJQ2xFWGdCQUFCZ2FRUmVBQUFBV0JxQkZ3QUFBSlpHNEFVQUFJQ2xFWGdCQUFCZ2FRUmVBQUFBV0JxQkZ3QUFBSlpHNEFVQUFJQ2xFWGdCQUFCZ2FRUmVBQUFBV0JxQkZ3QUFBSlpHNEFVQUFJQ2xFWGdCQUFCZ2FRUmVBQUFBV0JxQkZ3QUFBSlpHNEFVQUFJQ2xFWGdCQUFCZ2FRUmVBQUFBV0JxQkZ3QUFBSlpHNEFVQUFJQ2xFWGdCQUFCZ2FRUmVBQUFBV0JxQkZ3QUFBSlpHNEFVQUFJQ2xFWGdCQUFCZ2FRUmVBQUFBV0JxQkZ3QUFBSlpHNEFVQUFJQ2xFWGdCQUFCZ2FkNmU3a0JPOU9LTEw3NGxxVzQ2N1dOUzNkeXllL2Z1cGZldlY3amZHQWVRR0FkSXhqZ0E3aTBDcjJjazJteTI0TFNOcWR1U2twSWEzZDh1d1FNWUI1QVlCMGpHT0FEdUlVb2FQR0QzN3QzL05Rd2o2amFiM0VoTVRGeDUzem9FajJBY1FHSWNJQm5qQUxpM0NMeWVrU2hwMFczV3J6bDQ4S0RqZm5VR0hzTTRnTVE0UURMR0FYQVBVZExnT2Nza2RVbHZoV0VZUDl6bnZzQnpHQWVRR0FkSXhqakk0YWpsdm5jSXZCNXk4K2JOWHdvVktuUkRVcUhVN1laaDNMcDI3ZHB5RDNVTDl4bmpBQkxqQU1rWUJ4QzEzUGNNSlEwZWN2ejQ4WGpETUpha2JiZlpiRCtmUG4wNnpoTjl3djNIT0lERU9FQXl4Z0dvNWI1M0NMd2VaQmlHMnlFSnA5UEpZWW9jaG5FQWlYR0FaSXlESEk5YTdudUV3T3RCbHk1ZFdpL3BWcXFtMklTRUJGN1ljaGpHQVNUR0FaSXhEcURrV3U1MFVjdjk1eEY0UGVqOCtmTXhrbExYWlcwNGVQQmd0S2Y2QTg5Z0hFQmlIQ0FaNHdBM2I5NzhSZEtOdE8zVWN0OGRBcStIT1ozTzFQVmFET1FjaW5FQWlYR0FaSXlEbkkxYTdudUR3T3Roc2JHeGF5WEZHWWJoU0VoSVdPenAvc0F6R0FlUUdBZEl4amdBdGR6Wmo4RHJZVWVQSHIxcEdFYUl6V2JidEgvLy9tdWU3Zzg4ZzNFQWlYR0FaSXdEVU11ZC9iZ083d1BBTUl6RmtoN3hkRC9nV1l3RFNJd0RKR01jNUd6bno1K1BlZVNSUjVaTGF2Ny9UZFJ5M3lXYnB6dHdOK3gyKzFwSmIzcTZIL2lEWVJpLzd0NjkrOVg3K1ppTWd3Y1A0d0FTNHdESlBERU9yT0NGRjE0STlQTHkrdmYvMy94dzE2NWQwenphb2IrNHYzcEpBeTlxRHhpYnpmYUtCeDZXY2ZDQVlSeEFZaHdnbVlmR3dWOGV0ZHpaeXhJbERUdDM3dlIwRnlESno4L1BvNC9QT0hnd01BNGdNUTZRek5QajRLL3M2TkdqTjE5ODhjVVFtODFXbEZydXUyZUp3QXNBQUdBMTFISm5Id0l2QUFDd0ZLdlZjdHZ0OWdtZTdzUGQ4blF0OTErOWhoY0FBQ0F0eTRSZHEvQjBMVGN6dkFBQXdKS281WDR3UEFpMTNNendBZ0FBd05JSXZBQUFBTEEwQWk4QUFBQXNqY0FMQUFBQVN5UHdBZ0FBd05JSXZBQUFBTEEwQWk4QUFBQXNqY0FMQUFBQVN5UHdBZ0FBd05JSXZBQUFBTEEwQWk4QUFBQXNqY0FMQUFBQVN5UHdBZ0FBd05JSXZBQUFBTEEwQWk4QUFBQXNqY0FMQUFBQVN5UHdBZ0FBd05JSXZBQUFBTEEwQWk4QUFBQXNqY0FMQUFBQVN5UHdBZ0FBd05JSXZBQUFBTEEwQXU4RExEbzZPdDFsSUQwM2J0eEl0LzNTcFV2M3VTYzVrOVBwL0V2c0V3QnlvaHdiZUhmczJLRmh3NGJKTUF5enpUQU1EUnc0VUFjT0hNaVd4L2ozdi8rdGlJaUlQMzMvZXZYcXBic016OXU5ZTdjU0VoSWtTYk5uejFaTVRFeUcyNjVmdjE0WEwxNDBiL3Y3Kzd1c1g3VnExVjJOa3hUdnZQTk91dTJCZ1lFNmNlS0VldlhxcGN1WEw5LzE0K0FQQVFFQjV2S25uMzZxbzBlUDNuWjdwOU9weno3N3pMeWRlams5cjczMm1sdmJ5eSsvN1BKL1dyZHUzVkxYcmwwejdRdXlsNStmbjI3ZXZDbEppbytQVjhlT0hSVVNFdUx5SHBOaTBhSkZkN1R2amgwN2F2MzY5UzV0di8vK3U5NTQ0dzJkUDMvK1QvY1p5RW04UGQwQlQzbnV1ZWMwY3VSSWhZV0ZxVmF0V3BLa2hRc1g2c1NKRXlwZnZyeTUzYWxUcDlTbVRSdVgrenFkVHNYR3hpcC8vdnpwN252RGhnMktpb3JTeElrVHRXelpNbDI1Y2tWQlFVRXUyeGlHb1JzM2Jtam56cDEzOVR5Q2dvSVVGeGNuYisvYi95b2pJeU8xWmNzV1NhNXYwcmN6YXRRb1ZhbFM1YTc2WjBYSGp4OVhyMTY5TkgvK2ZKVXFWVXJIangvWC9QbnoxYUZEaHd6djA3RmpSNDBZTVVMUFBQT00yUllURTZOUm8wYnAwS0ZER2pGaWhObWVVWkJKcTBpUklnb0xDOHQwdTF5NWNxbGN1WEtxVWFPR2xpeFpvaTVkdW1ScC84aTZ1TGc0YmQrK1hVT0dESEZiMTZsVEp6TUlTZExwMDZmVnRHbFR0K1VVVmF0Vy9kTy9JOE13OU1VWFgrajY5ZXNxVjY2Y3hvd1pvK1hMbDZlNzdhWk5tLzdVWXlCemVmTGswZWVmZjY2UkkwZnFoeDkrMExScDArVHI2MnV1bnpKbGl0NS8vMzJYKzlTdlg5L2xka2hJaUtUa0Q4eDc5dXhSZEhTMHBrMmJKa242KzkvL3JseTVjaWsrUGw3QndjRXU5M3Y2NmFmTjEvb1VNVEV4S2xLa2lDUXBJaUpDWmNxVWtTU2RQMzllMjdkdno0Wm5ERHo0Y2xUZzNiQmhnMHV3U0VwSzBsZGZmYVhCZ3djclg3NThNZ3hEWGw1ZWF0U29rYm5ONnRXcnRXSERCcGY5aElhR0tqUTBWR1BHak1ud3NlYk1tYU1QUHZoQWhRc1hsaVQ5L1BQUEx1dkhqeCt2cTFldnV0M1B6ODlQQlFvVWtKUmN4bEN0V2pXMzVaVG5rbUxTcEVsNjlORkhiL3ZjVTg4cThrYjM1OFhGeGVrZi8vaUhPblhxcEZLbFNrbVN1bmJ0cXBZdFc2cHExYXFxVUtHQzIzMnFWNit1SWtXSzZOQ2hReTZCZC9mdTNTcFlzS0Rtelpzbkh4OGZzOTNwZEdydDJyV3kyV3ptK0VsdDkrN2RxbGl4b3ZMbHk1ZHVIK3ZXcmV0eU96WTIxdVVJUWY3OCtkV3FWYXM3ZStJd3RXclZTblBuem5WcFc3ZHVuWjU4OGtubHlaUEhiZnR2di8zV1hIWTZuZXJZc2FObXpwd3BTV3JmdnIxbXpweXA0T0JnRFI0OFdMTm56MWFYTGwza2REck5tY0drcENUbHlwVXJTMzBiTzNhczl1L2Zyemx6NXNqSHgwZTllL2RXNzk2OS8reFRSUWFPSGoycVRwMDZ1YlhYcTFkUE5wdk52RDEvL256ZHZIbFR2cjYrdW5IamhwbzFhNmFrcENURnhNU1lBZmY2OWV2YXRHbVQrYjhrODdVK01qSlM0OGVQMTA4Ly9hUytmZnRxK1BEaGV1aWhoN1JyMXk0Tkh6NWNQLzc0bzRLRGcvWDExMS9yb1ljZWN1bEx0V3JWelBlSmF0V3E2Y2NmZjVTVVBPR1JzcHo2UFFXd3Vod1ZlS3RWcStiMkI1NlltS2lxVmF0cXdZSUZLbGFzMkczdm04TGhjTWhtczZYN1lyRmh3d1pGUkVSb3c0WU5Xcmh3b1NaTW1LQ0FnQURaN1haSnlXOTRreVpOMHRxMWEvV3ZmLzNMN2Y0RkNoUndlWkhLYURtMTd0MjdLM2Z1M0pLU1o2VExsU3ZudG95NzUzUTZOV0RBQUpVdFc5WmxWcTVNbVRMNjVKTlAxS05IRDAyZE9sV1BQZmFZdWE1OSsvYTZkdTJhZVh2Ky9QbEtTRWh3K1ZEMTMvLytWNUpVc1dKRkRSOCszR3dmUG55NGZIeDhOR0RBQVBQM2UrTEVDZlhvMFVOZmZmV1YvUHo4MHUzbjZ0V3JYVzdYckZsVFM1Y3V6VEFnNDg3ODl0dHZibTJMRnkvV3NXUEh6TC9OVzdkdUtWKytmTExaYkJvNmRLaCsvZlZYWGIxNlZXZk9uSkVrdFdqUndyeHZpeFl0ZE9MRUNYMzQ0WWU2Y3VXS1NwVXFwYmk0T0MxY3VGQU9oME1OR2pUUTJMRmoxYjU5ZXlVbEpiazhic29IMmFwVnE2cEFnUUxhdG0yYnBrK2ZyazJiTnFsNDhlSjYvZlhYNzlXUElVZXJXTEdpMjBTSW41K2ZWcTVjcVlJRkMwcEsvcUNiTDE4K2N6YTFVS0ZDQ2drSjBiWnQyelJ0MmpUTm1qVkw4Zkh4ZXZmZGR6TjhuTjkvLzEyZE9uWFNJNDg4b3FDZ0lPM2V2VnNWS2xUUTRNR0R0WERoUWozODhNTnEyTENoamg4L251bVJvWlNqalBIeDhlYnk3VXF4WUQySmlZbVpIZzIyc2h6NXpKczBhU0tId3lFcE9jUWtKQ1NvZmZ2Mkx0djQrUGpvaHg5K01HOUhSMGRyeTVZdDVremNMNy84b29DQUFQUFR2TVBoTU45OFJvNGNxYTVkdStyOCtmUDYrZWVmelgxSFJrWnEyTEJoMnJ4NXM2cFdyYXJFeE1Sc2VUNFRKa3d3WjNnREFnSzBlUEZpU2NuQk9HVjV6Wm8xMmZKWU9aWEQ0ZEEvLy9sUFhieDRVVk9uVG5WYi84NDc3K2pLbFN0cTA2YU5Qdi84YzczMTFsdVNaTTdrT1oxT3paOC9YNGNPSGRMNTgrZmw3Kzh2UHo4L3ZmNzY2MmFZVFd2UW9FSHExNitmUHZyb0k0MGJOMDVPcDFOOSt2UlJ4NDRkWGNKdXAwNmRGQjRlcmx1M2JxbHUzYnB1Z2RmWDExZHhjWEVFM250azc5NjkycmR2bndZTUdLREF3RUJKeWJXM2E5YXNrWStQajA2ZlBxMFZLMVlvUER4Y0N4WXNTSGNmNzcvL3Z1Yk5tK2ZTMXFKRkMvbjcrNXVIdGxObS8xSUhtOVNIcmhjdlhxeXVYYnZxeG8wYkdqTm1qRWFQSHAydHp4TjM1dGF0VytiUnVoUk9wMU96Wjg4MlA0aEVSa2FtZXhRbnhkLys5amMxYjk1Y2MrYk1jV2wvNktHSDBpMTdPWFhxVklZbENpbnZCV25mSTVDOUVoTVRGUllXcHRkZWUwMkZDaFhLOHYzR2poMnJ6cDA3dTQyWmpGeTllbFcxYXRYS2NsbWswK25VQng5OG9KRWpSN3FVYmVZa09UTHduanQzenEzR0thMjBKeGFsMWJOblQvMzY2Njl1aHhvZERvZE9uanlwU1pNbTZkS2xTNW81YzZhaW9xTDA3YmZmYXNXS0ZhcGR1N1pDUWtLMFljTUd0VzNiVmsyYk5sVlFVSkM4dkpMUEg4eW9qQ0Z0U1VOcU5wdk5uREdNaTRzemwyTmlZc3hsSHg4ZjFhaFJJOFA2M2RqWVdPWE5tOWV0UFRBd2tFT2lTajRoNmZyMTY1bzRjV0tHd2JGdDI3WXFXYktrQmcwYXBGT25UcGsxdlpzM2I5YlVxVk5WcVZJbERSa3lST3ZXclZPalJvMjBiTmt5ZmYzMTF3b0lDRkJnWUtDZWV1b3BsLzM1K3ZwcTNMaHgrdWMvLzZrT0hUcW9RSUVDZXZIRkY5V3laVXVYN1ZJT21WZXJWazJyVjY5Vy9mcjF6VDdHeE1Rb1g3NTh1bm56cHFLaW90U3ZYejh0V3JRb1IzL0t6MjV6NXN4UnhZb1ZGUjRlTGluNUVIVytmUGxjeWxSU3ExR2poc3FVS2FQVHAwL3I4Y2NmVjVzMmJjelhrVysrK1VZZE9uUncrVnM4Y2VLRWloWXQ2bmJJT3EyZ29DREZ4c2FxUzVjdSt2REREL1h5eXkrNy9iMm4vVHVudk9uZWlJbUprYmUzdDh1SDJlam9hSDM1NVplNmVQR2lxbFNwb3FaTm0rcnk1Y3Q2NzczM0pDVy9kamRvME1DOGZ3b2ZIeDh6b0diRzM5OWYrL2J0VTc5Ky9jd1B3TGM3Y29uc04zMzZkTTJhTlV1dFc3ZFd0Mjdkc25RZnd6QzBhTkVpZmZUUlIvZXNYMTVlWGdvTUROVG8wYVBUbmJUSkNYTHN1MTdxUThwM3l1Rnd5TXZMeXd5cHFmbjQrQ2drSkVTalI0OVd1WExsVktGQ0JZMFpNMFlWS2xUUWloVXJ6TU5kSDN6d2dlclZxNmNaTTJZb1BEemNQQXgrcHlVTmhtSEkyOXRieTVZdGs1VDg2VDFsdVZxMWF1WnlpcFEzdUpRZ2xNTFB6MDhoSVNFcVVxUklodUUzSit2ZXZic2lJeVBOS3lIRXhNVEkxOWZYWlF6Y3VuVkxTNWN1MVE4Ly9LQkNoUXJweG8wYmF0V3FsV3cybTNyMzdtMmVjZCtwVXllVkwxOWVmZnIwVWJkdTNSUVNFcUxldlh1clJJa1M1a2twS1hMbHlxVUJBd2FvWWNPR09uWHFsQVlNR0pDbC9xYThRZGF2WDErRkNoWFMxYXRYTlhQbVRMMzAwa3VFM1d6V3VYTm5HWVpoenFnZVBueFl6ejc3ckxrK1Q1NDh1bmp4b3M2ZVBTc3B1UVRtdSsrK1UrdldyZlhkZDk5SmttYk5tcVdvcUNpRmhZWHA0NDgvbGlRZE9YSkVEb2REd2NIQit1YWJiL1QyMjIrN1BYYktCL1ArL2Z1clRwMDY2dE9uajA2Y09LSEdqUnZMeDhmSExkQ20vanZIbnpkOCtIRDk3Ly8rcjF0N1NnMnZZUmh5T0J6bWEvV0tGU3NVRlJXbGlJZ0lUWm8wU2FWS2xkS0VDUk9VSjA4ZTFhNWRXMTI2ZE5IbXpadlQvWkMwWmNzV3Zmenl5NnBZc1dLNmZUbHk1SWgyN05oaGJpc2xseldsZkFDV2t0OExVc0owUnNFYWQyL2p4bzFhc21TSlpzeVlvZURnWU5udDlpeWQrSDN0MmpVVktGREE1Y1RHN0RSeTVFajE2dFZMUVVGQm1qZHZualp0MnBUbGs5ZXRKTWUrODZVTmdtbmRib1kzTWpKU3hZb1Zjems1SWJYeDQ4ZHIrL2J0S2xteXBFYU1HS0dHRFJ1cWUvZnVtalJwa3R1MlE0WU1jYW41dkZPeHNiSDY4TU1QemVDVjBReXZKSTBiTjA2UFAvNjRwT1FaNmthTkdxbE9uVG91Kzd0MDZaSmF0MjZ0aVJNbjV0akRIdWw1L1BISDlmampqNXNmT3VyVXFhTnZ2LzFXLy9NLy8yTnVVN3QyYmZuNitxcGt5WkptMjlDaFEvWDAwMCtidjU5cjE2N3BYLy82bDlxMmJTdEp5cHMzcjVvMGFhTDMzbnRQaHc4ZmR2c1FGUk1UbzA4KytVVGx5NWRYdFdyVjFLbFRKMDJlUERuVDMwM3FxNElVTFZwVVU2Wk0wWUVEQnpSdzRNQzcrMEhBRkJVVkpTbjVzTE9VL0xzOWYvNjgxcTlmcjZwVnE1cmJmZnJwcHk3M0N3OFBWN3QyN1hUbXpCbTFhZE5HYytiTVVaRWlSVFJqeGd5em5uUEdqQmtLRFExVjd0eTV0WFRwVXVYS2xjc01NeG1WTkhUcDBrVkZpeGE5TjA4V0xqNzc3RE8zUzhxbHJlRk5VYVZLRmVYT25Wdmx5cFhUOTk5L2I3WVhMMTdjWmJ1TWpnaWtTRnZ5a2lLem81RlM4Z1JMU2dsRTZwUFdwa3laa3VsOWtUWC8vZTkvTldEQUFJMFlNVUovLy92Zk5XVElFSDM2NmFjYU1XSkVwcitqWThlT0tUWTJWdkh4OGVtZStDcTVudEF1eVR5cE5mVUVtTlBwVk5HaVJjM2ZiMVJVbElvV0xhckZpeGZyNDQ4L1ZyNTgrZFNxVlN2dDNidFhBUUVCMnJwMXE0b1dMWnJ1eWRaV2xHTUQ3OTBJQ3d0VDd0eTV0WC8vZmxXcVZNbHQvZVhMbC9Yc3M4K2FKN1k5L2ZUVExsZHA4UFB6YzZ1NzJiOS92N3AxNjVhbGtvYVU1WFhyMXVuNjlldmF1SEdqdkx5OEZCQVFvQjA3ZHVpYmI3NVJ3WUlGMWFaTkc4WEh4MnZWcWxWNjZLR0h6TENiY3BtaTJyVnJ1L1c5UklrUzZ0R2poN3AxNjZiWnMyZnJrVWNldWZzZm1NVkVSa1lxSmlaR1pjdVdkV21QaVlseHUxUmQybktRbUpnWVJVZEhxM3IxNm02ejZDVkxsblNwMVl1SWlGQ2ZQbjFVcWxRcGpSZ3hRcmx6NTVhM3Q3YzZkdXlveVpNbm0wRXJQU2t6dkUyYU5ORWpqenlpdFd2WHFrT0hEaTVoSEhjdUxpNU9TVWxKNnQyN3QvYnQyK2V5cm5uejVobzdkcXlPSGoycUhqMTZtTzNmZmZlZG1qWnRhdGJaUC9yb281bzFhNVlrcVhYcjFwS1MvKzdXckZsamZoQVBEQXhVKy9idFZhVktsU3hmb1NFb0tFalZxbFZMZCtZUm5wT1FrQ0JmWDErejFDQTFwOU1waDhOaGhwbTA1VktwNi9GVG4raVlkditaeWVneWQxeWlNSHNzWExoUWt5Wk4wcEFoUTh4dzYrL3ZyOEdEQjZ0djM3NXEyYktsT25Ub2tPNVJZU241UEFDSHc2R3RXN2ZldHE1NjllclY1aGhKcWVGTmZmTGswYU5IMWJkdlgwbkpSeHpmZnZ0dHJWdTN6bVVmelpvMU01Y1BIejZzSFR0MnBEc1paMFU1TnZDbXZTNXVacFl1WGFyY3VYTnIxNjVkK3Y3Nzc5V21UUnNOSFRwVXVYTGxVdlBtelZXclZpMkZob1pLU3A3VlMzSDI3RmxkdVhJbDA2QlJxVklsbDRHN2QrOWVTY25YVzVTa2JkdTJxWFRwMGk2WEgvdnR0OTlVb2tRSnR6K2l6cDA3cTIvZnZobzdkcXcyYnR5b0YxNTR3Wnc1aW9pSTBQVHAwelY5K3ZRTVo2anIxS21qbzBlUHFtZlBucG8xYXhZbk82VXhZOFlNMWF4WjArWG5ucENRa082SllXbFBJT3ZTcFlzZWZ2aGhIVHQyVEZPblRzMXdSdTdFaVJNS0RnNVcvZnIxMWF0WEwvT3hnb09ENVhBNDFMZHZYeTFidHN3c1QwaE1URlJDUW9JR0RCaGdIaWFYa21kd0ZpNWNxTktsUzZ0OSsvWTZldlNvb3FPak03ekNBMjd2ekprektsU29rRjU0NFFWOStlV1hxbEdqaHJudTNYZmYxZFNwVTFXMWFsV1hjUkFiRzZzOGVmSW9OalpXMGg4enZFNm5VeWRQbnBURDRWQmtaS1JhdDI0dGg4T2hqUnMzdXN3UVM4bEhnbGF0V3VYV241UTMxNGNmZnRnOHVRMmVGUlVWSlc5dmIrWFBuMSs3ZHUxU2tTSkY1T1hscGVlZmY5N2w5ZlBQZ1NNQUFBbW5TVVJCVk9EUW9VTUtEdy9Yb0VHRDFMUnBVNFdFaEdqUW9FRjY5ZFZYNytqeFNwUW9vUll0V3FRN0EreDBPblh4NGtXMWE5Zk9iSXVMaTNPNWRHSFhybDB6L05JYTNGNUVSSVJHakJpaDMzNzdUVk9uVHRXenp6NnI2OWV2NjYyMzN0TGF0V3RWdlhwMVRaOCtYWDM2OU5HcVZhdlVyVnMzbDllTUZCczJiRkNEQmcyMGN1WEtiRHVSY04rK2ZYcnFxYWR1VzU0WUZCU2t1WFBuNnNDQkEzcnV1ZWV5NVhFZlpEazI4R1oyRWtEYVF4QkpTVWthTVdLRVZxOWViZGJMdFczYlZsdTNidFdjT1hNMGFkSWt0VzdkV3ZYcTFkT0NCUXQwNk5BaEhUbHlSQ1ZMbGxUdjNyMnpOTE5tR0lZMmI5NnM3Nzc3VGhjdVhOQW5uM3hpcmp0MjdKajY5Kzh2dTkydTFxMWI2N25ubmxOWVdKamJpNlBENGRDMmJkc1VHQmlvNWN1WDY2MjMzbEtEQmczTXNvblJvMGVyWDc5K0tsMjZ0Rm1IbXZJdFlLa0QzTWNmZjZ4ejU4NXB6NTQ5ZlBuRS8zTTRISm84ZWJLMmJObWllZlBtdWRUeGhvYUdxblRwMGhsK2dvK1BqOWVvVWFOa3M5bjB4UmRmYU9IQ2hXclpzcVdDZzRQMXhodHZ1SDM0S0YrK3ZNYU1HYU9YWG5ySmJWK2ZmdnFwenAwN1o0YmQvdjM3YStmT25hcGJ0NjZlZU9JSnpabzFTeWRQbnRTNWMrZms2K3Vya3lkUHFtREJna3BLU3RLZVBYdDA3Tmd4QXUrZlZMRmlSYTFhdGNydDhITkVSSVFHRGh5bzZ0V3I2K1RKaytyUW9ZUGF0bTByZjM5L3JWdTNUazg4OFlRT0hqd282WThaM3RhdFcydmh3b1VhUEhpd1NwVXFwY2pJU0VWR1J1clhYMzkxQzd3REJnd3c2N2N6S21uSVNNbzR2WERoZ2lSbGVjWVlmODdHalJzMVpzd1lPUndPRlNwVVNEMTc5alRYT1oxT2JkdTJUU0VoSWFwY3ViTGVlZWNkRFJvMFNOMjdkOWZ6enordndZTUg2OGtubjFSUVVKQmVlZVVWbDNHV1VVbUQ1UHArZGVqUUlmMzQ0NDl5T0J4cTE2NmRubnJxS1plZ0hSQVE0UFpCSEgvT29rV0xWTGh3WVMxZXZEakRLekw4N1c5LzArTEZpelZqeG94MGE2WVBIanlvOCtmUGE5cTBhV3JjdUxITEY0UGNqVjI3ZHVuRkYxKzg3VGI1OCtmWGUrKzlwMW16Wm1uY3VIRjMvWmdQdWh3YmVOTitxMDFHenB3NW81NDllK3JTcFV1cVhidTJGaXhZNERJWUsxZXVyTXFWSzJ2djNyMmFNbVdLUWtORFZiMTZkVFZ2M2x5VktsV1NqNCtQYXRhczZiYmYxRzB6WnN4UWlSSWwxTHAxYXptZFRyVnAwMFoxNjlaMWVXTnEyYktsR2pkdXJHWExsaWs0T0ZpVksxZldwazJiekRQMHc4UERGUjhmcnpwMTZ1ajU1NTlYdTNidE5INzhlSzFaczBhREJnMVNSRVNFUm84ZXJSRWpScGlGOFo5OTlwbDVVc3Vycjc3cThnZnI1ZVhGWlkxUzJiNTl1d1lQSHF5eVpjdHE5dXpaS2xxMHFHYk1tS0dwVTZmS3k4dExoUXNYZGp1aExENCtYdnYyN2RQV3JWdTFjdVZLVmFsU1JlUEdqWk9YbDVlYU5XdW1wNTkrV2w5OTlaWEdqeCt2cWxXcjZwbG5ubEhWcWxYbDQrUGo5dVVSR1ZtMmJKa2FOV3FrZ1FNSHl0ZlhWNmRPbmRMUm8wZlZ1SEZqUGZiWVl4bzVjcVNxVkttaUN4Y3VhTktrU1lxTmplWGF6SGNwYmRqOS92dnZOWGZ1WEhYcjFrME5HalNRMCtuVWp6LythQjdwS1Zpd29QcjM3MjkrZmZUWnMyZlZva1VMblQ1OVd2MzY5Vk5nWUtBYU5XcWtObTNhcUh6NThpcGR1clI1eENDakQxQjNZdWpRb1dhWnc2dXZ2dXBXWTRyc0ZSZ1lhRjZlTHJWejU4NnBXN2R1ZXVXVlYvVEpKNSs0WFQyaGV2WHFxbEtsaWxhdVhLbFpzMmJwcDU5KzB2RGh3ODB4Y0x1amtxbkxHb29XTGFwYXRXcXBaOCtleXBzM3I3NzQ0Z3VYOTd1NHVMZ012OVVOZDZabno1NVoraHZObXpldmVUSnFXdE9uVDFlREJnMVVzR0JCQlFZR2F1TEVpUzdYWTA4dDlmdkM3V3A0cGVSWjQxNjllbVhhdHlaTm11amRkOS9WeVpNbjljUVRUMlM2UFR6RWJyY2JkcnZkdUZPVEowKytvMjAyYjk1czNMcDFLMHY3am9xS3V1UCtwRGh5NUlqaGREb3ozUzQrUHQ0NGVmS2tjZVRJRWJNdE1USFJXTDU4dVJFZEhaM3VmYTVldldva0ppYTZ0TVhHeGhyWHIxL1A4RDUzS3VYMzhWY1pCM2NpTGk3TzJMMTdkN3Jya3BLUzBtMi9kZXVXMGFWTEYyUGl4SW5HcVZPbk10ejM0Y09IamFsVHB4ckRoZzNMY0Y5L1JsUlVsTkcrZlhzak9qcmFpSXFLTWxxMWFtVzg4Y1lieHJsejU3THRNZEpqNVhHUTFyLy8vVy9qeUpFanh1WExsOTNXSlNZbUdnY09IRERpNCtPTjJOaFk0ei8vK2M5dDk3VjU4MmFqU1pNbXhxbFRwNHl2di83YWVPbWxsNHlCQXdlNmJUZHo1a3lYLzlQYXNXT0h5emhLU0Vnd1ltSmlqUGo0K0R0NWFuY3RKNDBEd3pDTUZTdFdHQTZINDdiYnBMZCsyclJwbWU1NzNMaHh0MTAvWWNLRVRQZmhLVGx0SEZ5N2RzMncyKzNHdFd2WE10MDJORFRVcUZxMXFuSDE2bFhETUF6anhvMGJ4cHR2dm1tRWhZVzViZHVxVlNzakxpN092SDNseWhXMzUzZm16Qm1qYjkrK1JrUkVoUEhhYTYrWmYvTjJ1ejNkREROcDBpVGo1TW1UeHM4Ly81emxqUE5uZVdvY1dJYW5CalRTbDlOZTJKQSt4Z0VNZzNHQVpEbHRIR1ExOEI0NWNzUUlDQWd3VnF4WTRkTCtuLy84eDNqdHRkZU1uVHQzM3ZiKzZRWGUxTTZlUFdzdVp4UjQzM25uSFdQUG5qMjNmWnpzOGlBRTNycy9YZ1lBQUlBczJiNTl1enAxNnFRR0RScTRuVEJZcTFZdE5XblNSQjk5OUpHV0xGbGlsaTdjcWRRbnVPZlBuMStIRHg5MldYLzA2RkZkdlhyVjdRdVByQ3pIMXZBQ0FBRGNUei84OElOR2pScDEyMjlpNjlHamgvTG16YXVSSTBmcTk5OS9WL3YyN2UvcU1UdDA2S0NlUFhzcUxpN09iTXVmUDcrNmRldVdvNjdDUk9BRkFBRElCbDVlWGlwYnRteUdKN05WcjE1ZGp6NzZxQ3BYcm56Yi9YVHExRWtCQVFFWnpzRDYrdnFhWDB1ZG1WYXRXcWxWcTFaWjJ0YktDTHdBQUFEWm9GQ2hRdVkzbmFXbmVQSGlidCt5bDVGbm5ua213M1g1OCtkWC8vNzk3N2gvT1JrMXZBQUFBTEEwQWk4QUFBQXNqY0FMQUFBQVN5UHdBZ0FBd05JSXZBQUFBTEEwQWk4QUFBQXNqY0FMQUFBQVN5UHdBZ0FBd05JSXZBQUFBTEEwQWk4QUFBQXNqY0FMQUFBQVN5UHdBZ0FBd05JSXZBQUFBTEEwQWk4QUFBQXNqY0FMQUFBQVN5UHdBZ0FBd05JSXZBQUFBTEEwQWk4QUFBQXNqY0FMQUFBQVN5UHdBZ0FBd05JSXZBQUFBTEEwQWk4QUFBQXN6ZHZUSGNnT2ZuNStudTRDSGdDTUEwaU1BeVJqSEFCSTdTODl3MnNZeHErZTdnUGNITGpmRDhnNGVDQXhEaUF4RHBEc3ZvOERJQzJicHpzQUFBQ1FuZXgydXlGSk8zZnU5SFJYb0QrT3VPemF0Y3RqdWZNdlBjTUxBQUFBWk1ZU05id0FBQUJwVWN1TkZNendBZ0FBUzZHVys0RkVMVGNBQUFBQUFBQUFBQUFBQUFBQUFBQUFBQUFBQUFBQUFBQUFBQUFBQUFBQUFBQUFBQUFBQUFBQUFBQUFBQUFBQUFBQUFBQUFBQUFBQUFBQUFBQUFBQUFBQUFBQUFBQUFBQUFBQUFBQUFBQUFBQUFBQUFBQUFBQUFBQUFBQUFBQUFBQUFBQUFBQUFBQUFBQUFBQUFBQUFBQUFBQUFBQUFBQUFBQUFBQUFBTUFmL2cvcmhkR1gxcEJIN2dBQUFBQkpSVTVFcmtKZ2dnPT0iLAoJIlRoZW1lIiA6ICIiLAoJIlR5cGUiIDogImZsb3ciLAoJIlZlcnNpb24iIDogIjciCn0K"/>
    </extobj>
    <extobj name="ECB019B1-382A-4266-B25C-5B523AA43C14-2">
      <extobjdata type="ECB019B1-382A-4266-B25C-5B523AA43C14" data="ewoJIkZpbGVJZCIgOiAiMjMxMTEzMDc2NTE0IiwKCSJHcm91cElkIiA6ICI5MzIxMTA2MzciLAoJIkltYWdlIiA6ICJpVkJPUncwS0dnb0FBQUFOU1VoRVVnQUFBcElBQUFFY0NBWUFBQUIwMmxSVEFBQUFDWEJJV1hNQUFBc1RBQUFMRXdFQW1wd1lBQUFnQUVsRVFWUjRuTzNkZVh4VFZjTEc4U2VsaFZJV1FUWlhFRkR3bFk4b0ZNUUNnOGdBeXNBZ0lLRHNxQzFDRVVTcVpkRWlzZ3pJSW54d0ZOa0VIVjhRRU5DeVZGbGtHVVplaFZyVzBhS3l0ZGl5TDZVTFNaUDcvdEhKbllhbVVLNHBvZVgzL2FlOWEwNXljcExubm52dWpR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Jb0ltNzhMQU9EVzA3Qmh3MDJTV3ZtN0hQZ3Z3ekIrU0VoSWFPTHZjZ0FvV2dMOFhRQUF0eVJDNUUzR1pyTTk1dTh5QUNoNkF2MWRBQUMzcnZqNGVIOFhBWkpDUTBQOVhRUUFSUlE5a2dBQUFMQ0VJQWtBQUFCTENKSUFBQUN3aENBSkFBQUFTd2lTQUFBQXNJUWdDUUFBQUVzSWtnQUFBTENFSUFrQUFBQkxDSklBQUFDd2hDQUpBQUFBU3dpU0FBQUFzSVFnQ1FBQUFFc0lrZ0FBQUxDRUlBa0FBQUJMQ0pJQUFBQ3doQ0FKQUFBQVN3aVNBQUFBc0lRZ0NRQUFBRXNJa2dBQUFMQ0VJQWtBQUFCTENKSUFBQUN3aENBSkFBQUFTd2lTQUFBQXNJUWdDUUFBQUVzSWtnQUFBTENFSUFrQUFBQkxDSklBY0pOd3VWelhYQ2MxTlRYUHZPVGs1TUlvRGdCY0UwRVN3QzBqTkRSVWFXbHBrcVRMbHk4cklpSkNhOWFza1dFWTVqb09oOE5qRzZmVHFhTkhqM3JNTzN6NHNDNWV2T2d4cjJmUG5sNGZNeXdzTE4veXRHdlh6bU82ZmZ2MitTNXo2OXExYTU1NW5UdDN6dmN4QUtBd0JmcTdBQUJRRUkwYU5WTEZpaFd2dWQ2NWMrZTBhOWV1YTY1WHFsUXB2ZlhXVzNyMzNYZTFmUGx5elprelJ5VkxsbFMvZnYwMGNPQkF0V2pSUXBKMDdOZ3hEUjA2VkFzWExsVGx5cFdWa1pHaDRjT0hxMTI3ZGhvd1lJQzV2MU9uVGttU3Z2LytlODJjT2RPYzczQTQxS05IRDQvSFhySmtpY2QwVkZTVUpPbjgrZk5lL3g4NmRLaHExS2poOVhrWWhsR2dua3dBS0F3RVNRQkZRbkJ3c0RaczJDQkpPbkxraU41Ly8zMU5telpOTnB2Tlk3M216WnRMa2hJVEV6MkNubHY3OXUwOXRsbThlTEhTMHRJVUhCd3NTWXFPanRiUW9VTTFmZnAwTlc3Y1dEVnIxbFN2WHIyMFo4OGUvZm5QZjliNDhlUDF5Q09QS0NJaXdtTy9McGRMTzNmdVZKTW1UVHlDWWxoWVdKN2dlQ1YzT2ZmdTNldjEvMnJWcXVYWlp2WHExZnJ3d3cvTjZkdzltSEZ4Y1ZkOVBBRHdGZHUxVndFQTMycllzS0VoU2ZIeDhRWGVwbm56NXRxK2ZidFNVMU0xYU5BZ00vaEpVbnA2dWxKU1VyUjE2MWExYmR0VzI3ZHY5N3FQME5CUWJkbXlSZVhLbFpNa3RXelpVcXRXcmNyVDA3bGh3d2JWcVZOSGUvYnMwZlRwMDgzNWx5NWRVdG15WlQzV2ZmLzk5M1hzMkRGTm16Wk41Y3VYVjJSa3BENzU1Qk56K1MrLy9LSUhIbmpBbkc3Um9vVTJiTmlnN094c3BhYW02cDU3N3RHYmI3NnAwTkJRWldWbG1jOHI5Ly9TZjRQaXFWT25WS1ZLRlkwWk0wWmhZV0hLenM1VzgrYk45WC8vOTMrU3BNYU5HMnZuenAwRmZsM2RyNHNrL2Zqamozd25BTGd1OUVnQ0tESU9IRGlnY2VQRzZjRUhIMVQxNnRVMWNPQkEvZjc3N3hvNWNxUWlJeU1WRWhKeVhmdExUMC9QRXd3bHFVMmJOcEtrR2pWcXFHUEhqcElrdTkydXNMQXdiZDI2MVdQZGxTdFh5bTYzS3lnb1NDTkhqbFNKRWlXdTJTTTVhTkFnZmZubGw1b3paNDVXcmx3cEtTY0Ezbi8vL1huS2N1TEVDWDM3N2JkbUwyUHo1czA5ZWh5ZFRxZUNnb0t1NjNrRGdLOFFKQUVVR1pVclY5YlVxVk5WdlhwMVRabzBTYjE2OWRLcFU2YzBlZkprczFldG9ESXlNaFFZR09nUnd1YlBuMitlNm5iMzZqM3h4Qk1lMitXZWJ0Njh1U3BWcW1SZVVOTzBhZE04NHlIdnUrOCtqM25seXBYVDNMbHp0V1hMRm1WbFpXbktsQ21Lam82V3pXWlRpUklscnVzNVNEa1hEWlVxVmVxNnR3TUFYeUJJQWlneVVsSlM5TjEzMzJuWHJsMHFXN2FzK3ZUcG84T0hEMnZxMUtrcVZhcVUyclp0YTY0N2FkSWtmZjMxMTNuMjRSNGphUmlHN0hhN0dReGpZMk1WSGg2dThQQndOVzdjMkZ6ZjNRT1pYNC9ramgwNzlOQkRENW5UUzVZc1VmZnUzYjJXdjBTSkVwbzdkNjZTa3BJVUdCaW80T0JnQlFZR2FzT0dEU3BidHF3KysreXpQTnUwYXRYcXFxOUpXbHFheXBRcGM5VjFBS0N3RUNRQkZCbVptWm1xVTZlT0hudnNNUzFhdEVqNzkrOVh6Wm8xRlJNVG85dHZ2MTFaV1ZtYVBYdTJKR25VcUZFYU5XcVV4L2Fob2FGYXUzYXRPVWJTclduVHBwWlBEM3U3dlU5U1VwSjI3TmlSNzdvTEZ5NVU1ODZkZGVEQUFRMGFORWhCUVVFYVBYcTAyWE41NHNRSnJ4Zll1SjA0Y1VMOSsvZVhsUE9hcEtXbHFVMmJOZ29NREZUbHlwWFZybDA3dmZYV1cycldySm1sNXdRQUJVV1FCRkJraElXRjZmejU4M0s1WElxT2p0YXhZOGYwNjYrLzZ1REJnMy9vWG9vT2g4UGp3aFkzOXhYZ1Y1djM5ZGRmNXhsbjZlMldQMUxPZU1hc3JDd2xKeWViSWE5MDZkS1NwRzdkdWlrNk9scVhMbDNTaXkrK2FJNnJuREpsU3A3OVZLbFNSVXVYTGxYNTh1WDF0Ny85VFpzMmJWSkVSRVMrUGFFQVVGZ0lrZ0NLbExpNE9LMVlzVUpwYVdtNjQ0NDdWS3RXTGRXdVhWdUppWW1xVzdkdWdmWng5dXhaQlFZR3FreVpNdnJ4eHg5Vm9VSUZCUVRrL1gyR3hZc1hxM3IxNnBMK2Uybzd2eXZDQ3lvNE9GaXpaczN5bU9jT2dOMjdkMWRLU29veU1qTDA3TFBQbW1NbUZ5OWVyTEN3TU8zWnMwZVhMMTlXKy9idDljb3JyNmgrL2ZyYXVIR2paczZjcVJFalJxaFZxMWFxWExueUh5b2ZBRndQZ2lTQUlxVkhqeDdxMGFPSFhDNlhrcE9UbFppWXFKOS8vbGtuVHB3b2NKRGN0bTJicGsyYkpydmRydkxseTJ2WXNHRjUxaGsvZnJ5eXNySTBjZUxFNnk1alVGQ1ExM3RIdWs5dFg5bjd1V3paTWhtR29iaTRPTTJhTlV1alI0L1dsaTFiTkh6NGNGV3JWazJabVpucTBhT0hHalZxcEduVHBxbHg0OFp5T3AyS2lJalFnQUVEVkw5K2ZYWHExRW5EaGczVHpKa3pDWk1BYmhpQ0pJQWlJU3NyeTd3dGp6ZXhzYkhtZXRmU3FWTW5kZXJVeWV1eWYvLzczM0s1WERwOStyVEdqeDl2cmJDNTJPMTJTZEtaTTJlODlucW1wcWJxaXkrKzBOYXRXMVdyVmkwdFdMQkFkOTk5dCtyVXFhTlJvMGJwdHR0dVU4K2VQZlhsbDErYTJ5UWxKZW4xMTE5WGFHaW9ubi8rZVVsU1JFU0VVbE5UMWJOblQ3Mzg4c3ZxMUttVHBhdkFBZUI2RUNRQkZBbFZxbFFwMEMrMjVQY2IxWkkwZHV4WXIyTWhjNnRhdGFyQ3c4TTFjT0RBUEwrYWN6Vzlldlh5T24vdDJyV2FNMmVPQWdJQzlOeHp6M2tzQ3c4UFY3bHk1WFRmZmZlcFo4K2V1djMyMjgxbHRXdlgxb0lGQzVTUWtLQ2FOV3Q2YkRkejVreDE2TkJCZmZyME1lY0ZCQVJvekpneFdyWnNtUTRlUE9nMXRBS0FyL0VyQmdCdU9DdS9iSE16dU5iVjFEZUt5K1h5YVZEa2wyMEFXTVVoS3dBVTBNMFFJaVhSMndqZ3BzR25FUUFBQUN3aFNBSUFBTUFTZ2lRQUFBQXNJVWdDQUFEQUVvSWtBQUFBTENGSUFnQUF3QktDSkFBQUFDd2hTQUlBQU1BU2dpUUFBQUFzSVVnQ0FBREFFb0lrQUFBQUxDRklBZ0FBd0JLQ0pBQUFBQ3doU0FJQUFNQVNnaVFBQUFBc0lVZ0NBQURBRW9Ja0FBQUFMQ0ZJQWdBQXdCS0NKQUFBQUN3aFNBSUFBTUFTZ2lRQUFBQXNJVWdDQUFEQUVvSWtBQUFBTENGSUFnQUF3QktDSkFBQUFDd0o5SGNCQU55NlFrTkQvVjBFQU1BZlFJOGtnQnZPTUl3Zi9GMEc1TEhmM3dVQUFBQzRaVFJzMk5CbzJMQ2g0ZTl5QUlDLzBDTUpBQUFBU3dpU0FBQUFzSVFnQ1FBQUFFc0lrZ0FBQUxDRUlBa0FBQUJMQ0pJQUFBQ3doQ0FKQUFBQVN3aVNBQUFBc0lRZ0NRQUFBRXNJa2dBQUFMQ0VJQWtBQUFCTENKSUFBQUN3aENBSkFBQUFTd2lTQUFBQXNJUWdDUUFBQUVzSWtnQUFBTENFSUFrQUFBQkxDSklBQUFDd2hDQUpBQUFBU3dpU0FBQUFzSVFnQ1FBQUFFc0lrZ0FBQUxDRUlBa0FBQUJMQ0pJQUFBQ3doQ0FKQUFBQVN3aVNBQUFBc0lRZ0NRQUFBRXNJa2dBQUFMQ0VJQWtBQUFCTGJQNHVBS1JISDMyMG04MW1hK0x2Y3FEUTFKTlUyZCtGZ08vWmJMWkdrbVFZeGk1L2x3V0ZKa1hTUVg4WEFyNW5HTWErM2J0M2YrTHZjaFIxZ2Y0dUFLU0FnSURGb2k2QUlzc2RLQUVVSFRhYlRaSUlrbjhRNGVYbUVDaEpobUZFK2JzZzhEMmJ6VFpka2d6RGlQVjNXZUJ6SFcwMkczVmJUTmxzdG80U244M0ZrZnR6R1NnV0dqWnNhRFJzMk5Ed2R6bFFPS2pmNG91NkxkNm8zK0tMdXZVZExyWUJBQUNBSlFSSkFBQUFXRUtRQkFBQWdDVUVTUUFBQUZoQ2tBUUFBSUFsQkVrQUFBQllRcEFFQUFDQUpRUkpBQUFBV0VLUUJBQUFnQ1VFU1FBQUFGaENrQVFBQUlBbEJFa0FBQUJZUXBBRUFBQ0FKUVJKQUFBQVdHTHpkd0Z1UlEwYU5QaXpwSGJ1YVp2TkZpVkpobUZNejdYYWpvU0VoQlUzdW16NDR4NTk5TkgyTnB2dFNmZDBQdlVibDVDUXNPbUdGdzUvQ0cyM2VHdlFvTUd6a3NMYzA5N3ExekNNemJ0MzcxN3JoK0xoRDZEdEZwNUFmeGZnRnBYdGZoUG5sbnVlMCtuc2NtT0xCRjhKQ0Fod1NycHEvUnFHc2ZxR0ZncStRdHN0eGx3dWw2dEVpUkpYclYrYnpiYnh4cFlLUGtMYkxTU2MydmFEaElTRWZ4bUdjZllxcTF6TXpzN21pTGVJc3Rsc213ekRPSi9mY3NNd3ppWWtKUHpyUnBZSnZrSGJMZDcrVTNjWDgxdHVHTVo1bTgzR21ZUWlpTFpiZUFpUy9wRXRhZWxWbG04OGNPQ0EvVVlWQnI0Vkh4L3ZzTmxzVit0eFhLcWM5d0NLSHRwdU1mYWZ1cnRhajJOc2ZIeTg0MGFWQno1RjJ5MGtCRW4vV1puZkFzTXdsdC9JZ3NEM0RNUDQ0aXFMODYxN0ZBbTAzV0xzR25YSStMbWlqYlpiQ0FpU2ZwS1dsdlpQZVRtRlloaEcrcmx6NTc3MFE1SGdRK2ZPblZ0dkdNWWxMNHN1MnUzMmJUZThRUEFaMm03eGR1clVxYThNdzBqM3NpZ3RMUzN0bXh0ZUlQZ01iYmR3RUNUOTVOZGZmNzNzcmRmS1pyTjllK1RJa1N4L2xBbStjK1RJa1N5YnpaWm52STFoR01zNWZWSzAwWGFMdCtUazVFeWJ6YmJaeTZLMXYvNzY2K1ViWGlENERHMjNjQkFrL2Nnd2pEeW5TVnd1RjZkT2lnbHZkV2tZQnFlMWl3SGFidkdXVDl1bGZvc0IycTd2RVNUOTZPVEprMXNrNVQ2Rmt1bHdPSGhERnhNdWwydWRwTXhjczlKUG56N3RyYWNEUlF4dHQzaHpPQnhmU01yZFE1WGhkRHJqL0ZVZStBNXQxL2NJa243MCsrKy9aMGpLUFM1ajY0RURCN3lOcTBNUnRIZnYzblJKWCtlYXRTbzVPVGt6di9WUmROQjJpN2YvMU9YV1hMTysvazk3UmhGSDIvVTlncVNmdVZ5dTNPTTFHT3hiL0ppbnNqbDlVcnpRZG91OVZibitaMGhLTVVMYjlTMkNwSjlsWm1adWtwUmxHSWJkNFhBczgzZDU0RnMybTIyMVlSaDJTVm4vcVdzVUU3VGQ0czNoY0N4enQ5M3o1OCt2OFhkNTREdTBYZDhpU1BwWlltSmltbUVZYTJ3MjIvWjkrL2FkODNkNTRGdng4ZkVYYkRiYmRrbXJFeE1UMC94ZEh2Z09iYmQ0MjdkdjN6bDMyejEwNk5BRmY1Y0h2a1BiOVMxK2Evc21ZQmpHTWtsMytMc2NLQnlHWVh4cEdFYXF2OHNCMzZQdEZtKzAzZUtMdHVzN05uOFg0STlvMkxEaEprbXQvRjBPL0pkaEdEOGtKQ1EwOGNXK3FOK2JqNi9xbDdxOStkQjJpemZhYnZIbHk3WnJSVkUvdGMyYitTWmpzOWtlOCtIdXFOK2JqQS9ybDdxOXlkQjJpemZhYnZIbDQ3WjczWXJGcWUzNCtIaC9Gd0dTUWtOREMyVy8xTy9Ob1REcWw3cTlPZEIyaXpmYWJ2RlZXRzMzZWhUMUhra0FBQUQ0Q1VFU0FBQUFsaEFrQVFBQVlBbEJFZ0FBQUpZUUpBRUFBR0FKUVJJQUFBQ1dFQ1FCQUFCZ0NVRVNBQUFBbGhBa0FRQUFZQWxCRWdBQUFKWVFKQUVBQUdBSlFSSUFBQUNXRUNRQkFBQmdDVUVTQUFBQWxoQWtBUUFBWUFsQkVnQUFBSllRSkFFQUFHQUpRUklBQUFDV0VDUUJBQUJnQ1VFU0FBQUFsaEFrQVFBQVlBbEJFZ0FBQUpZUUpBRUFBR0FKUVJJQUFBQ1dFQ1FCQUFCZ0NVRVNBQUFBbGhBa2k1bExseTc1dXdpM2pMTm56OHJsY3BuVExwZExSNDhlbFNRNW5VNS9GUXNGa0x2ZUFCUi9Eb2ZEcCszKzRzV0xYdWVmUEhuU1o0OVJWQkFrYjVEUTBGQ2xwYVZKa2k1ZnZxeUlpQWl0V2JOR2htRjRyT2R5dVRSbHloUTVIQTV6M3I1OSt4UVhGM2ZOeDNBNm5lcmN1Yk5TVTFOOVcvaGJ5TkdqUi9YRkYxOFVhTjNSbzBmcm0yKytNYWN6TXpQVnJWczNTZExJa1NNMWI5NDhqdyt1YytmT2FkeTRjVHA5K25TQnk1T2VucTdzN0d5dnkvNzJ0NzhWZUQrUW1qZHZidjQvY3VSSUpTWW1YblY5bDh1bFVhTkdtZE81L3krb3Q5NTY2Nm9IRmN1V0xkUDgrZk05NWcwY09OQ2ovWjg5ZS9hNkh4ZWVDdHFtVDU4K2ZWMWhnL290UEY5Ly9iVXVYNzU4WGRzc1hMaFFlL2JzeVRQLzFLbFRhdG15cFZhdFd1V3I0dW12Zi8ycjEvbWRPblhTYjcvOXB1SERoK3ZVcVZNK2U3eWJXYUMvQzFBVU5HclVTQlVyVnJ6bWV1Zk9uZE91WGJ1dXVWNnBVcVgwMWx0djZkMTMzOVh5NWNzMVo4NGNCUWNIUzVMMjdObWpmZnYyS1Nnb3lGeS9hdFdxaW9tSlVaczJiUlFZbUxmS25ubm1HVWxTZG5hMkxseTRvSmRmZmpuUE9sOTk5ZFUxeXdWcDFhcFZPbjc4dUxwMjdYclY5UTRjT0tCVHAwN3BxYWVlTXVlVkxsMWFUcWRUaG1Gb3dvUUpHajkrdkJJU0VoUWFHaXBKdXUyMjIrUjBPdFduVHgrMWFkTkdhOWFzOGJydkN4Y3VLRDQrWHBMMDk3Ly9YV2xwYVpvd1lVS2U5ZGF0VzZmUm8wZGJmYXEzckt5c0xPM2N1VlBqeDQvUHMyekFnQUhtQVo4a0hUbHlSRDE2OU1qenYxdUxGaTAwYU5BZ3I0L2pjcmtVRnhlbmNlUEdlVjErL1BoeGZmcnBwL3I0NDQrMWR1MWFOVzdjV0ZXclZ0V2VQWHRrR0laMjc5NnRPWFBtS0RNelV3c1hMcFROWnJQNmxJdXRYcjE2eWVWeTZmang0OXEyYlpzNmQrNnM0T0JnSFRseVJEdDI3RkM3ZHUwVUZ4ZW45OTkvMzJ6VGpSbzFVcFVxVlpTZW5xNE9IVG9vT2pwYWtoUWZINi9CZ3dmcnJiZmVVb2NPSGE3NTJOUnY0VEVNUTNGeGNWcTNicDFtekppaHpwMDdld1R1eTVjdnExU3BVdWIwOXUzYkpVbGx5cFRSNjYrL3JzOCsrMHpWcWxVemw4K2NPVk1QUGZTUUZpNWNxQTRkT25oczI3aHg0d0tWcVVLRkN0cXdZY00xMXl0Um9vUnExcXlwMXExYjY0c3Z2c2ozODZFNElVZ1dRSEJ3c1BrR09uTGtpTjUvLzMxTm16WXRUOE4zOTNna0ppWnF3SUFCZWZiVHZuMTdqMjBXTDE2c3RMUTBNMFJLT1lIdnIzLzlxOXExYTVkbis5eEhRR1hMbHRYeTVjc2w1WFNsNzlpeEk5L3loNFdGRmVScDNwTDI3ZHVuVjE1NXhaeStkT21TeXBZdHF5ZWVlQ0xmYmJadTNhb1BQdmhBUTRZTVVXSmlva3FVS0tFNmRlb29QVDFkUVVGQjJycDFxODZkTzZlNzc3NWJzYkd4Q2dnSVVJTUdEUlFRRUtDMzMzNWI3NzMzbnBvMWE2YkJnd2ViSDJqZmZ2dXRXclpzcVlDQUFJOFB0aUZEaGlnOFBGeHo1ODdWZ0FFRFBONFhXVmxaZWQ0bkJlbTV2cFgwN2R0WG4zNzZxY2U4elpzMzYvNzc3L2Y0TW5HYk8zZXUrYi9MNVZKRVJJUVdMRmdnU1hycHBaZTBZTUVDUlVWRjZaMTMzdEhDaFFzMWFOQWc4MEFodC9YcjE2dDgrZkt5Mld3S0NNaDc0aWM5UFYwalI0N1VxRkdqVkxWcVZmUGdZOWFzV1pLay92Mzd5ekFNOWVuVFI4MmFOU05rNU1QaGNHalpzbVhxM3IyN0pDa29LRWhMbGl3eHA3MHBVNmFNNHVMaTlNNDc3K2lCQng2UUpKMC9mMTZUSjAvV25EbHpGQk1UbzFxMWF1bWhoeDZTSk9yWEQydzJteVpObXFSZXZYcnAwMDgvVld4c3JMbk1icmNyTEN6TURJKzVkZS9lWGZIeDhYcnZ2ZmYwN3J2dlNzcnBqZDYzYjUrV0xGbWk2ZE9uYS9Ma3lYcjc3YmZOYlZ3dWx6WnQyaVNiemFiYmJyc3R6ejRURWhKVXQyNWRoWVNFZUMzcmxaL0JtWm1aYXQrK3ZUbGRwa3daOWUzYjkvcGVnQ0tHSUhrZFVsTlQ5ZHBycnlrNE9GZzllL2FVbFBPQmtaS1NvcTFidDVycjFhMWIxMk5heXZrd1dydDJyY3FWS3lkSmF0bXlwVUpDUW5UMzNYZWI2NXc5ZTFhYk4yL1dHMis4Y2RVUHdpczVISTZycnAvN05BbzhQZnp3dzJaZC9ldGYvOUtxVmFzMGJkbzBTVGtmTUR0MzdsU1RKazA4dHRtOGViTWs2WWtubmxEZnZuMzEwRU1QYWYzNjlTcFhycHdNdzlDNmRldDA3NzMzNnM0Nzc5VEREeitzKys2N1QxTE9rZS9PblR2MSt1dXZLekV4VVZGUlVabzFhNWFXTFZ1bTlldlhxMUdqUmlwZnZyekhZNFdFaEdqR2pCbG1MMW51b05pOGVYT0M0elg4OHNzdmVlWXRXN1pNQnc4ZU5BOFcwdFBURlJJU0lwdk5wb2tUSitxSEgzN1FtVE5uelBHdXZYdjNOcmZ0M2J1M2Z2dnROdzBjT0ZDblQ1L1duWGZlcWZqNGVQUEx6ZDJUM0sxYk55VW5KMHVTSG4vOGNUTW9PQndPTFYyNlZMR3hzVHA2OUtnV0xGaWdHVE5teUc2MzYvejU4OXE0Y2FNazZkVlhYelhmZDFGUlVYcjIyV2ZWdEduVFFucVZiazAvL1BDRElpTWpsWmFXcGxkZmZWVWRPM2JVSTQ4OG9uSGp4bW40OE9HS2lZbFJzMmJOcUY4L0NRa0owY3laTTFXdFdqVk5talJKWmN1VzFaQWhRenpXeWNqSTBMQmh3L1RoaHgrYVordmVmUE5OODVUNFYxOTlwUTgrK0VEejU4OVhtVEpsRkIwZHJSZGVlRUVmZmZTUkJnNGM2TEd2U1pNbXFXVEprb3FKaVRIUENQNzIyMjk2OWRWWE5XUEdESzhIRkZMZWcvYzJiZHBveFlvVitRYlA0b2dnV1VBSERoelF1SEhqOU9DREQ2cDY5ZW9hT0hDZ2Z2LzlkNDBjT1ZLUmtaSFgvYVpKVDA5WDJiSmxQZVl0V3JSSVVzNFJURUpDZ3NhT0hadnY5dSs5OTU1cTE2NHRLZWNvZk5teVpmbXVTNC9rdFdWbloydmh3b1VlNHc2enNySVVHUmxwZm5tNHJWeTVVb2NPSGRJenp6eWpPKzY0UXlOR2pORElrU05sczluVXBVc1hEUjA2VlBmY2M0KzV2cmN4VjZOR2pkTEZpeGZWdFd0WEpTVWw2YzQ3NzlUUW9VUE45MEJ1MWFwVlU3VnExY3dqMyt6c2JBVUdCcXBzMmJJS0RRMVYxYXBWSmVVY2lNeWZQMThQUC95d0wxNlNZbW5QbmozYXUzZXZZbUppMUtsVEowbFNzMmJOdEhIalJwVXNXVkpIamh4UmJHeXNrcEtTdEdUSkVxLzdlTzY1NS9UWlo1OWQ5WEhjWndzNmRPaWdqejc2eUh3L2RPalFRU1ZMbGxUZnZuMzExRk5QcVZLbFNxcFlzYUpLbGl5cHBLUWs3ZCsvWDBGQlFhcFJvNGFrbk42WFE0Y09xVXFWS3I1NkNhQ2NzZEFWS2xSUVZsYVdYbm5sRmQxMzMzM3EwNmVQSk9uUlJ4L1Y1TW1URlJVVnBlYk5tMnZFaUJGNWhoUlJ2emVHKzNWNit1bW5GUmtacVE0ZE9uaDB2cXhjdVZKMzNYV1hSLzJVTDE5ZWRydGRVNlpNVVZ4Y25JWU9IV3ArVndZSEIrdUREejVRUkVTRWtwS1NQTVk5angwN1ZpTkdqTkRnd1lQMTNudnZ5ZVZ5NlkwMzNsQkVSSVJIaUJ3d1lJQ1NrcEtVbnA1dURwM0lMVGc0V0ZsWldRUko1Rlc1Y21WTm5UcFYxYXRYTjd2Y1Q1MDZwY21USitkN3BKS2ZqSXdNQlFZR2VveURQSHIwcU5hdlgyOU9OMmpRb01Eakd1bVIvT1Btelp1bmZ2MzZtYUhzYXQ1OTkxMWxaV1dwYjkrK2V2UE5OeFVRRUtBTEZ5NG9LU2xKTnB0TkN4Y3VWSFoydHBLU2twU1NrcUkvL2VsUGVjWXlwcVdsbWIwVGJxMWF0ZktZbmo5L3ZoWXZYaXk3M2E3dDI3Y3JMaTVPRnk5ZVZOKytmVFY2OUdnOSt1aWphdE9tamZsQjFyRmpSN1BIRzk0dFdyUklkZXZXVlZKU2txU2NVNW9oSVNFcVdiS2sxL1ZidDI2dHUrKytXMGVPSE5GOTk5Mm4vdjM3cTBTSkVwS2s5OTkvWCtIaDRTcGR1blMrajVlV2xxWXlaY3FZMDNhN1hTVkxsbFNsU3BYMHpEUFA2TjU3N3pXWEpTY242NS8vL0tlT0h6K3VpSWdJODBLODBOQlEzWC8vL1gvNHVlTy85dTNicC92dnYxL2ZmUE9ONnRldnIrM2J0NnRkdTNZNmVmS2srUm53MUZOUHllbDBLamc0T044TDNxamZ3akZqeGd5dFhyMWFtWm1aMnJGamh4bzBhS0Rubm50T00yZk8xTlNwVXlYbGZJOHVXN1pNSDMvOHNTUnAzTGh4MnJScGt6SXlNclJ0MnphZFBuMWFDeGN1MUxQUFBxdk9uVHViKzc1dzRZS21UNSt1enovLzNHTllRbkJ3c041Nzd6MjkvZmJiQ2c4UFY5bXlaZFdnUVFQekFNUE5QZnpsaVNlZVVGeGNuRHAwNkdDR3hveU1ESVdFaENndExVMW56NTdWaUJFanRIVHBVcS9YTmhRbnhmdlorVkJLU29xKysrNDc3ZHExUzJYTGxsV2ZQbjEwK1BCaFRaMDZWYVZLbFZMYnRtM05kU2RObXFTdnYvNDZ6ejdjWXlRTnc1RGRiamRQcmNYR3htcnQyclY2NVpWWHpFWkNqK1NOOC8zMzMrdmpqei9XenAwN05XYk1tRHhqYjNJSHZHKy8vVlloSVNHYU9IR2l1bmJ0cWhvMWFtak5taldhTzNldTdyMzNYdGxzTm1WbFpla3ZmL21McWxhdHFveU1ERDN5eUNPV3loVWVIcTd3OEhCejdLM2RidGVtVFpzVUdSbXBmL3pqSDdybm5udk1VQ05KWGJ0MnBXZmpHbDUrK1dVWmhtRzJzNTkrK2tuMTZ0VXpsNWNxVlVvblRwelFzV1BISkVsMzMzMjNQdm5rRS9YcjEwK2ZmUEtKSk9uamp6L1cyYk5udFdIRGhqeW4ybks3ZVBHaTdIYTdLbFNvWU01ek9CeG1hTTNNelBUbzlYU1BqVjI4ZUxHKy9mWmJjLzYrZmZzWVErZEZWRlNVa3BLUzFMMTc5M3ovNXFkdDI3WmF0R2lSZXZYcXBUcDE2cGp6dzhMQ0NqeGNoUG90UEsrOTlwcGVlKzAxaisrdXlNaElqenVTbEM1ZFdqTm16RkRseXBVbFNXUEdqTkdZTVdQVXVIRmpsUzVkV2xPbVRQRzRvdDR3RE1YR3htcjY5T2thTkdpUVJvNGNtZWR4UzVRb29aaVlHSFh1M0ZtSER4OVdURXhNZ2Nyci92N3QwS0dEeXBjdnJ6Tm56bWpCZ2dWcTFLaFJzUStSRWtHeXdESXpNMVduVGgwOTl0aGpXclJva2ZidjM2K2FOV3NxSmlaR3Q5OSt1N0t5c2pSNzlteEpPYWN0cjd4VnlKVmpKTjJhTm0ycW9LQWc5ZTdkVytYTGx6ZS80SzYzUjlKOTVYWit5K0hkd1lNSE5YdjJiUFAwYys0ck1ETXlNdlNuUC8zSjQwTmZrdGFzV2FOTm16WkprdnIwNmFQbm4zL2VIQXkrZE9sU0hUdDJUSTgvL3JoR2p4NnRvS0FncjBIeXdvVUxhdE9talNwV3JLaHo1ODZwWXNXS3FsU3AwbFhMR2hnWXFOdHV1MDNMbHk5WGRIUzBIQTZIeDVkWWNSL1EvVWU0ci9oODhNRUhKZVhjWWVIMzMzL1hsaTFiMUtKRkMzTzlLNzlja3BLUzlPS0xMK3JvMGFQcTM3Ky9GaTFhcEFvVkttaisvUG5xMkxHajE4ZHlPQndLREF6VTk5OS9yM3IxNm5tRWhLeXNMSStMNjNLUHYzUy9COTNqWVE4ZVBLaS8vLzN2MnJWcmw1WXVYZXJSdXdWcCt2VHA2dDY5dTNteGpiZS8zaTVhbEtTU0pVdXFlL2Z1K3ZMTEw4MHh6MUxPd1ZydWJUcDI3SmpucWx2cTk4YmFzMmRQbnZHTWt2S01LZDI2ZFd1K1p4YTJiOSt1dVhQbnl1bDBhc3FVS1hyODhjZTlycGVSa2FIWFhudE50V3ZYMWhOUFBLRUJBd2Jvd3c4L05EdHQ4cFA3b09YMjIyL1g3Tm16dFgvL2ZvMFpNK1phVDY5WUlFZ1dVRmhZbU02ZlB5K1h5NlhvNkdnZE8zWk12Lzc2cXc0ZVBPalJiWDY5SEE2SGdvT0R2Vjc1MTdadFc2K256VEl6TTgzVDRDdFhydFRpeFl1MWJ0MDZEUnMyVExHeHNkcS9mNytpbzZQTkk2R05HemNxTmpZMjN5KytXOW52di8rdXdZTUhlNlZ1VnRvQUFBcVZTVVJCVlAyZ3lrK1ZLbFVVRVJHaG1qVnJxbWJObWg1ZkFJMGJOOWIvL3UvLzZ0aXhZd29KQ1ZGMGRMUk9uejV0SGpXN3paNDlXeU5IanRUU3BVdjFsNy84eFR5aTlkYVRMVWxuenB6eCtGS0tqSXlVM1c0M3grbElPV01wdlkyeHZGVmxaV1hKNlhUcTlkZGYxOTY5ZXoyVzllclZTOU9uVDFkaVlxSmVmZlZWYy80bm4zeWlIajE2bUhWNjc3MzNtcWZPK3ZYckp5bm5kbHdiTjI3VXlwVXJKZVgwVExuM0h4a1pxWjkrK3Nsc2w3bXYzblE2bmJMYjdSNVhpK2NlYTNubDFmcjc5KzlYbHk1ZE5IYnNXTjErKyswK2VVMktteXZ2NFhqbGZYbXZwbEtsU3RxOWU3Zmk0dUowN05neFZhOWUzZXlSdkhqeG9ubmhHL1hyWDQ4ODhvakhYVW5jRno1ZDdVNGxWMXE5ZXJVR0R4NXNYdUIwOU9oUmxTNWQybU1vMC9IangvWEdHMi9vemp2djFPVEpreFVVRktUQXdFQkZSRVRvd3c4L05BOUN2WEYvZm5mcjFrMTMzSEdITm0zYXBQRHdjSTliRUJWbkJNbnJFQmNYcHhVclZpZ3RMVTEzM0hHSGF0V3FwZHExYXlzeE1WRjE2OVl0MEQ3T25qMnJ3TUJBbFNsVFJqLysrS01xVktqZ05VUktPYjBtdWNkTnVybTcrOVBUMHpWNzlteDkrZVdYV3JwMHFZWU5HNmFPSFR2cXdJRURXckZpaFo1Nzdqa05IRGhRcjczMm10NTQ0dzFWcWxSSnpabzFzLzRDRkVNdFc3YTg3bTJhTkdtaUprMmE2T1RKay9yeHh4KzFiOTgrTTZRZk8zWk1xYW1wYXRDZ2djYU9IYXVFaEFSOStPR0hlVzVLbkpLU29scTFhc2xtczhsbXM4bmxjdW5TcFV0bWFMbFNpUklsTkczYU5QTTA3SVVMRi9UaWl5K3FkZXZXaW82TzlqakZqUnhIang1VitmTGw5ZWlqajJyQ2hBbHEzYnExdWF4ang0NzY2S09QMUtKRkM0OUI4Wm1abVNwVnFwUXlNek1sL2JkSDB1Vnk2ZENoUTdMYjdVcEpTVkcvZnYxa3Q5dTFmdjE2alI4L1h2WHExVE52QlZTdlhqMHRYcnhZWjg2YzhUaDRjKzg3ZDN2MzFtTWw1UnhFVHBzMlRhVktsZEtubjM2cUprMmFGUGd6NWxhUysyeUx5K1hLTTViUkhmNnZOR1RJRVAzODg4OGFNbVNJdnZ2dU95MWJ0a3d6Wjg0MDkvUENDeS9vaFJkZTBKTlBQcW4yN2R0VHYzN2tkRHIxejMvKzg3bytxMTB1bC83OTczL3JmLzduZnlUSnZCV1FtL3Nldm9NSEQ1YVVjM1YyVkZTVU9uVG9vT0hEaDV0MUdCVVZKYnZkcnVqb2FLMWN1ZExzbk1uT3pwYkQ0VkJNVEl3NTVFWEs2U0Q0L1BQUGRkZGRkK21sbDE1U1ltS2lMbDI2ZE4zWFVSUTFCTW5yMEtOSEQvWG8wVU11bDB2SnljbEtURXpVenovL3JCTW5UaFQ0UTJEYnRtMmFObTJhN0hhN3lwY3ZyMkhEaGxrdXovTGx5L1hrazArcVRKa3lDZ29LTW8raTNWY1FIejE2VkFjT0hGRHQyclUxYWRJa3JWMjdsaURwQXg5OTlKRldyMTZ0VXFWS3FVR0RCbXJWcXBXMmJkdW1SWXNXS1RzN1c0TUdEZEx5NWN1VmtwS2luMzc2eWZ3d2szSU9EdWJObTZmWTJGaDk4TUVIa25LR01YVHExRWt1bDB0ZHUzWTE1MHM1cDFyc2RydDY5ZXFsNk9ob09aMU9iZGl3UWJObXpWTFRwazBWR0Jpb25qMTdhdWpRb2RUdEZlcldyYXQxNjlibE9kMTEvUGh4alJrelJpMWJ0dFNoUTRjVUhoNnVGMTU0UVdGaFlkcThlYk5xMWFxbEF3Y09TUHB2ajJTL2Z2MzArZWVmNjUxMzN0R2RkOTZwbEpRVXBhU2thTy9ldmRxeVpZc1o1RjB1bCtiTW1hTWxTNVpvN3R5NVp0QXBXYktrNHVQajg0eGhkZmRZR1lhaHh4NTdURkxPRUlhMmJkdWFQVnViTm0yNmFtL0lyZXJ3NGNQbWNCQ24wNm1EQncvbTZRRjYvdm5udlc0N2RPaFFCUWNIcTBxVkt1clpzNmRIMEFnSUNOQzRjZU1VR1JtcGUrNjVoL3IxRTRmRElhZlRxUmRlZUVGTm1qUXBVSkRNek15VVlSanEzYnUzV3JWcXBYcjE2cGtYUTdydkVlbDBPcFdRa0dEK0Nwa2sxYTVkVzlPbVRWT2pSbzN5N0hQa3lKRktUazQyUStUbzBhTVZIeCt2ZHUzYXFWYXRXdnI0NDQ5MTZOQWhKU2NuS3pnNFdJY09IVks1Y3VYa2REcTFlL2R1SFR4NGtDQ0puRk5rYmRxMHlYZTVlM3hjVmxiV05mZlZxVk1uODdZajErSnl1YnlPZlhSL2VMVnUzZHI4a3V6V3JaczZkZXJrMFRObEdJWUdEeDZzd01CQTFhdFh6K09pQXVSMTd0dzU4LzZnYmxXclZzMHp6bXJXckZucTBxV0xlVnBrOE9EQnVuVHBrbnIzN3EzV3JWdkxack1wS0NqSVBPajQ2S09QekcxRFFrSjAvdng1elo4LzMvenltRGh4b3JLeXNsU2lSQW1kUEhsUzgrYk5NOWYvNVpkZlZLTkdEWTBkTzFhclY2L1doQWtUVkxGaVJVVkZSZW5QZi82enBKeXJRV2ZNbUtIMTY5ZnJuWGZlS1pUWHBxaTZNa1QrNHgvLzBLZWZmcXBYWG5sRnp6enpqRnd1bDc3NjZpdE5uRGhSa2xTdVhEbU5IajFheDQ4Zmw1VFR3OXk3ZDI4ZE9YSkVJMGFNVUtkT25kU2xTeGYxNzk5ZnRXdlgxbDEzM2VVUk1pSWpJNVdTa3FKNTgrYXBidDI2K3Z6enp6VjE2bFR6UGVGdGdQL2JiNyt0UFh2Mm1MMGdUei85dE5xM2I2K2dvQ0E1blU1VnExWk45ZXZYTDh5WHFVaGF1WEtsR2pkdXJPZWVlMDVseXBUUjU1OS9yb2NmZmxpWExsMHk3eU80WXNVS1BmREFBM2w2S3QwM0lwOHdZWUxDd3NKMDc3MzNldngyY3IxNjlSUVRFNk5aczJhWlp3bW8zeHRyNzk2OUtsZXVuQVlNR09EeDg2WlhrNWlZcUx2dXVrdFJVVkZtZU92WXNhT2VmdnBwczUzYWJEYlZyMS9mSEJ0ZHNtVEpmTWZTWG1ubHlwWHEwcVdMeG93Wm8rRGdZQjArZkZpSmlZbm1oWmZ2dnZ1dW1qWnRxdFRVVkgzd3dRZkt6TXhVelpvMUxUeDczREFOR3pZMEdqWnNhQlMycDU5KytnK3ZGeHNiYTlqdDltdnVZL2p3NGViL2taR1JYdGNaTW1SSWdjcHpvN25ybzZqVnIyRVlSc2VPSFMxdm01R1I0WFgrK2ZQbmpaTW5UNXJUTFZxMHlIY2YzM3p6amRHNmRXdmpxYWVlTXViUG4rK3h6T0Z3R0laaEdKczNieloyNzk1dHVGd3VyL3M0ZXZUbzlSYjl1dml5Zm05azNicXRXclhLK1Bubm40MVRwMDdsV1phZG5XM3MzNy9mdUh6NXNwR1ptV2w4ODgwM1Y5M1hkOTk5WjNUcjFzMDRmUGl3eC95VWxCVGo4dVhMNXJUTDVUSXlNaktNaXhjdkd0bloyUjdydXAvL3BFbVRqUGJ0Mnh0VHBreXgrTXordUtMWWR1Zk5tMmVrcHFhYTB6Tm16REIrL3Zsbm8xdTNic2JiYjc5dEdJWmhoSWVIRzg4Kys2d3hmZnAwYzczYzdmRElrU05HZW5xNk1XWEtGQ01zTE16Y3ppMHpNOU5qbXZxOXNXMzN6Smt6ZWVZNUhBNWp6Smd4K1c1VGtPL1p3bkQyN0ZuanBaZGVNaTVkdW1TY1BYdlc2TnUzci9Ia2swOGF5Y25KaGZxNHZtNjdWaFRwZXc2NFg3d3JieGdOLzNBZkFmNzQ0NDgrZVY5UnZ6Y1hYOVl2ZFh0enVaWGE3dkhqeHoxdWFuMHJvTzBXWDc1dXUxWjR2OG9EQUlCaTZGWUxrVUJoSTBnQ0FBREFFb0lrQUFBQUxDRklBZ0FBd0JLQ0pBQUFBQ3doU0FJQUFNQVNnaVFBQUFBc0lVZ0NBQURBRW9Ja0FBQUFMQ0ZJQWdBQXdCS0NKQUFBQUN3aFNBSUFBTUFTZ2lRQUFBQXNJVWdDQUFEQUVvSWtBQUFBTENGSUFnQUF3QktDSkFBQUFDd2hTQUlBQU1BU2dpUUFBQUFzSVVnQ0FBREFFb0lrQUFBQUxDRklBZ0FBd0JLQ0pBQUFBQ3doU0FJQUFNQVNnaVFBQUFBc0lVZ0NBQURBa2tCL0Y4QVhRa05EL1YwRUZDTHF0L2lpYm9zMzZyZjRvbTdoVnFSN0pBM0QrTUhmWlVBZSszMjFJK3IzcHVTVCtxVnViMHEwM2VLTnRsdDgrYXp0QWdBQUFBQUFBQUFBQUFBQUFBQUFBQUFBQUFBQUFBQUFBQUFBQUFBQUFBQUFBQUFBQUFBQUFBQUFBQUFBQUFBQUFBQUFBQUFBQUFBQUFBQUFBQUFBQUFBQUFBQUFBQUFBQUFBQUFBQUFBQUFBQUFBQUFBQUFBQUFBQUFBQUFBQUFBQUFBQUFBQUFBQUFBQUFBQUFBQUFBQUFBQUFBQU1CTjZQOEJSRStZWE0zWTUrY0FBQUFBU1VWT1JLNUNZSUk9IiwKCSJUaGVtZSIgOiAiIiwKCSJUeXBlIiA6ICJmbG93IiwKCSJWZXJzaW9uIiA6ICI3Igp9Cg=="/>
    </extobj>
    <extobj name="ECB019B1-382A-4266-B25C-5B523AA43C14-3">
      <extobjdata type="ECB019B1-382A-4266-B25C-5B523AA43C14" data="ewoJIkZpbGVJZCIgOiAiMjMxMTE3MjkyMDk4IiwKCSJHcm91cElkIiA6ICI5MzIxMTA2MzciLAoJIkltYWdlIiA6ICJpVkJPUncwS0dnb0FBQUFOU1VoRVVnQUFBcWdBQUFFaENBWUFBQUN6NzFMUkFBQUFDWEJJV1hNQUFBc1RBQUFMRXdFQW1wd1lBQUFnQUVsRVFWUjRuTzNkZVh5TTUvNy84ZmRrRXlGcXJaWXEvZmFvMDlNNmpnUTlOSzFLMVZhbGlhMlUyZzVWNmpTcWxxSkMwS28ydENoNlNtMDk5c1lXNHB6ZzJDcXROcVZWdGJTS0ltS3BoT3pKWk83Zkgvbmxia1lTUWtsdTV2VjhQRHpNM0hQZk05ZmNuOGs5Ny91NnIvc2VD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TNHWnNKZDBBQUxnYVB6Ky9MWklDUzdvZCtKMWhHSHYyN3QzN1dFbTNBOENkeTYya0d3QUExMEE0dFJpYnpkYW9wTnNBNE03bVVkSU5BSUNpaUkyTkxla21RSksvdjM5Sk53R0FDNkFIRlFBQUFKWkNRQVVBQUlDbEVGQUJBQUJnS1FSVUFBQUFXQW9CRlFBQUFKWkNRQVVBQUlDbEVGQUJBQUJnS1FSVUFBQUFXQW9CRlFBQUFKWkNRQVVBQUlDbEVGQUJBQUJnS1FSVUFBQUFXQW9CRlFBQUFKWkNRQVVBQUlDbEVGQUJBQUJnS1FSVUFBQUFXQW9CRlFBQUFKWkNRQVVBQUlDbEVGQUJvQUJIang2VncrRzQ0ZVhUMDlOdlltc0F3TFVRVUFIYzBSd09oNUtTa25UNjlHa2RQSGhRWDN6eGhkYXZYNis1YytmcTdiZmZWbXBxYXI1bERoNDhxTjY5ZSt2QWdRT0ZQdS9aczJkMSt2UnBTVkxUcGswbDVZVGFDeGN1S0RVMVZVODk5WlF5TXpNTFhIYlhybDNYL1Q3NjlldW5iZHUyT1UyN2RPbVNtalZycHJpNHVPdCtQZ0N3TW8rU2JnQUEzR3labVpscTJiS2wwdFBUbFpXVkpXOXZiL242K3FwY3VYSXFYNzY4S2xTb29Jb1ZLNnBxMWFxNmVQR2lmSHg4ekdWLy9mVlhoWVNFYU5Tb1VhcGJ0NjZrbkRCNjZ0UXArZnY3bS9QdDNMbFQwZEhSK3Zqamp5VkpobUZvMHFSSkdqUm9rT3gydSs2Ly8zNTVlWGtWMkw3Um8wZHIrL2J0Q2c0T2xzUGhrSnRiL3I2Q3hNUkViZDI2VlpLMGJkczI3ZHUzVDhuSnllYnIxYXRYVCs3dTdzckl5TkRRb1VPZGxuMzQ0WWNWRXhQak5DMDFOVlhseTVlWEpKMCtmVnJWcTFlWEpNWEZ4ZW5ycjc4dStzb0ZBQUJ3ZFg1K2ZvYWZuNTl4UFRJeU1ndy9QejhqT1RuWnlNN09Mdkp5eDQ4Zk45cTBhV09zWGJ2V2FmcWhRNGVNRmkxYUdMdDI3VEtuWldkbkc0TUdEVExpNHVLTUo1OTgwdmpoaHgrTXNMQXd3ekFNNC8zMzN6Y21USmhRNk9zOCtlU1RobUVZUmxCUWtKR1FrRkRnUE0yYU5UTU13ekRpNHVLTTl1M2JHMmZPbkRGNjlPaGhuRHAxeWtoSlNURjI3dHhwdEduVHhqaDM3cHpSbzBjUDQrTEZpNFcrenBXM0gzLzg4UUtuRjBWdVBVcjZjd0hnemtZUEtvQTdWcGt5WllvODc3ZmZmcXZSbzBkcjZOQ2hhdDY4dVRuZE1BemRmLy85R2oxNnRFYU1HS0VwVTZhb1NaTW02dGl4b3lScDBLQkJTazFOMVZ0dnZTVkoycjE3dHpadTNDZ3ZMeSsxYmR0V0tTa3B5c3JLMHRDaFE3VjQ4V0lsSmlZcUpTVkZnWUdCS2wrK3ZQcjI3U3QzZC9kQzIzWHAwaVgxNzk5Zjk5eHpqenAzN3F5OWUvZnFvWWNlMHZqeDQ3VnMyVEpWcWxSSlFVRkIrdm5ubjlXd1ljT3J2c2ZPblR0TGtqSXlNc3piQlExeEFJQ1NSa0FGY01jS0NBZ28wbnpqeDQvWHlKRWo1ZVBqbzVrelp5bzhQRnpwNmVteTIrMXljM05UNmRLbDVlUGpvL3Z2djE4alI0N1VqQmt6RkJFUm9STW5UbWpTcEVtS2k0dFRxMWF0MUwxN2Q2MWV2VnFKaVluYXRHbVRxbFNwb2s4KytVVEp5Y2tLQ2dwU1VGQ1FwSnd4cTF1M2JsVndjTERtelp0bkhucC81NTEzOU9hYmIwcVN4bzRkSzBuNjg1Ly9yQmRmZkZFTEZpeHdhbk9GQ2hYMHlpdXY1SHN2eDQ0ZEsvU1EvWW9WSzh6MWtuczdkL3dzQUZnSkFSWEFIY2xtc3hYNVpLVEV4RVNOR1ROR0R6MzBrSHg5ZmVYajQ2TXlaY3FvVktsUytlYWRQWHUyRmkxYXBGcTFhbW5mdm4wS0RRMVZqeDQ5Vkx0MmJRMFlNRUQxNnRWVGd3WU5kUFRvVVZXcFVrVkhqeDVWa3laTml0U082T2hvTTZDR2hZV1owNzI4dk14QWVTMk5HemZXOTk5L3J4RWpSaWdsSlVXdFc3ZFc1Y3FWaTdRc0FGaUZyYVFiQUFCWGt6dmVNVFkydHNqTHBLYW1LakF3VUY5KytlVk5iMDlXVnBZeU1qTDA1WmRmS2pBd1VPSGg0YXBmdjc2YU4yK3VwS1FrK2ZyNmF2bnk1ZnIxMTEvMSt1dXZxMlhMbGxxNGNLR3FWNjh1dTkydW4zNzZTYjE3OTFhZE9uWDAwMDgvcVhMbHlyTFpjamJGY1hGeHFsYXRtdmxhNDhhTlUvMzY5U1ZKRFJzMlZKMDZkUXBzMDZGRGgvVE5OOS9rbTk2MGFWTnQzNzdkdkgwelRwTEtQVkhzMjIrLzVmc0R3QzFERHlxQU8wNUtTb3BLbHk0dEtTZFEzWFhYWFFYT2QrblNKVFA0Wm1abXFuSGp4aXBidG15aHo1dWNuS3lZbUJpVkxWdFdzMmJOMHN5Wk0zWHk1RW5GeE1SbzFxeFprcVJQUC8xVXpabzFVOWV1WFZXalJnMVZxMWJOREtmQndjR3FVNmVPUER3OE5ISGlSUFh2MzErclY2ODJ4NkFHQmdacTdkcTFoYjcrWjU5OVZ1RDB4bzBiWDNPZHZQRENDK2FRZ0lDQUFQTjFacytlZmMxbEFhQzRFVkFCM0hIT25UdW5DaFVxbVBlam82UHpuWWlVbloydFJvMGE1VnQyNjlhdEJaNjBkT1g4Q3hZc1VMZHUzUlFSRWFHYU5XdnE0TUdEQ2cwTlZibHk1ZVRtNXFhQWdBQzk5OTU3bWpadG1pVEp3OE5ENjlhdGs1VFRtM25mZmZjcE16TlQ3dTd1NWdsTFNVbEo1dTNxMWF1YnkrYnEzcjE3Z2U4M0t5dnJtdXVrb1BHcVY1c09BQ1dKZ0FyZ2puUGd3QUg5NlU5L3VxV3ZrWnljckVjZmZWU2hvYUY2L3ZubnRYRGhRb1dHaHNyTnpVME9oMFBKeWNtU1ZPakYrdVBqNDFXbFNoVkowb1VMRjh4cm5rbzVZMkw3OU9sVDVMYmNmZmZkNnQ2OWU0RTlyQTZIUTJmUG5uVjZ2dlQwZExWdTNkcThQM0RnUUQzMzNITkZmajBBdU5VSXFBRHVPSkdSa2VyV3Jkc3RmWTFxMWFvcExDeE1IMzc0b2NMRHcrWHQ3YTNEaHcvcjBVY2YxWVFKRTVTWW1Lanc4SENOR1ROR2x5OWZWbkJ3c05QeTMzMzNuUjU4OE1IcmVzM0NEdkZMem9mNWYvenhSNjFkdTFhWm1abnEwNmVQYXRldXJhaW9LUFB4Z0lBQXAvc0FZRFVFVkFCM2xPM2J0K3ZTcFV0TzF6SnQyN1p0a1pkdjFhclZOZWRKVGs3V2UrKzlwOWpZV0RWdDJsUnIxNjVWUWtLQ3Z2amlDdzBjT0ZDbFM1ZldqQmt6NU9Qam8vZmZmMThqUm93d0QvdG5aV1hKeTh0TG16WnRNaS94bFBmUXZwUXpuS0FnZWVlNVV0N0QvQlVyVmxTTEZpMFVFaEtpMHFWTEt5d3N6R2tkcEtlbjUxc25rWkdSMTN6ZkFBQUEwUFgva3RTcFU2ZU1yNzc2eXJ3L2FOQ2dBbjlOS3ZlWG9ISmxabVlhdlh2M0x2U1hwN0t6czQzZXZYc2JtWm1aaG1FWXh2YnQyNDIwdExSODg4WEd4aG9PaDhOcFdueDh2SkdSa1dGMDdkclZhTnEwcVRGcjFpeGordlRwUm1KaW9tRVl2LzlxVks2RWhBUWpLQ2pJYWRyVXFWT3Y5cmFONmRPblgvWHhtNFZma2dKUUhMaE1DQUJMdTVITFROME9ETU13THk5MU8rRXlVd0NLZzF0Sk53QUFYTkh0R0U0Qm9MZ1FVQUhnSm5JNEhOZWNKejQrUHQrMFU2ZE8zWXJtQU1CdGlZQUtBSDlBM3NzMVNkS3p6ejViNkdPNU9uYnNtRzlhVUZEUXpXMFlBTnpHT0lzZkFHNkNvVU9IU3NxNWhtbEJ0Ly81ejMrcVpzMmFCUzVyR0VhUmVsNEJ3RlVRVUFIZ0p1amZ2NzhrNmZ2dnZ5L3dkdFdxVmZNdHMzNzlldk1uVWlYbkhsZXVVd3JBbFRGS0g0Q2xXZlVzL3VEZ1lObnRkc1hIeCt1KysrN1Q2TkdqNWUvdnIvVDBkSGw3ZTB1UzAyM3A5d0I2L3Z4NVZhbFNSV1BIamxYanhvMWx0OXNWRUJDZ0w3LzhVcExVc0dGRGZmMzExOFgvcG9xQXMvZ0JGQWQ2VUFIZ0JrUkVSR2pObWpYNitPT1BGUkVSSVNrbldCYjBFNnRuejU3VjFxMWJ6VjdSSzMvSktUczdXNTZlbnNYVGNBQzREWENTRkFEY29HM2J0aWs5UFYxVHBreVJsSFBwS0hkMzkzei9yaVVqSTBPbFNwVzYxYzBGZ05zR1BhZ0FjQU5Pbmp3cER3OFBlWHQ3eThQRFE5SFIwU3BidHF3KysreXpmUE1HQmdaZTlibVNrcEpVcGt5Wlc5VlVBTGp0RUZBQjRBYk1uejlmUVVGQk9uRGdnRjU1NVJWNWVucHExS2hSNnRxMXE2U2N3L29GblJpVjYrelpzK3JWcTVja0tTMHRUVWxKU1hybW1XZms0ZUdoeXBVcnEzWHIxaG96Wm93ZWYveng0bmc3QUdBcEJGUUF1RTdwNmVrNmRlcVVHUjVMbHk0dFNlclVxWk9HRHgrdTVPUms5ZW5UUjB1WExwVWtjd2hBWGxXcVZOSHk1Y3RWcmx3NXZmMzIyOXF5Wll2NjlldW56cDA3Rjk4YkFRQ0xJcUFDd0hYeTl2Ylc5T25UbmFibEJzdk9uVHZyekprelNrMU5WWWNPSGN3eHFFdVdMRkhqeG8zMTNYZmZLU01qUTg4Kys2eGVmZlZWL2ZXdmY5WG16WnYxd1FjZmFNU0lFUW9NREZUbHlwV0wvVDBCQUFDZ2lQejgvQXcvUHovRHFscTFhbVhlZGpnY3hvWU5HNHlXTFZzYUd6ZHVOSVlQSDI3RXg4Y2JobUVZcWFtcFJ2djI3WTBKRXlZWTI3WnRNMUpTVW96TGx5OGJYYnAwTVpZdVhXb1lobUhNbVRQSGVQSEZGNDN6NTgrWHlIc3BpdHg2bFBUbkFzQ2RqUjVVQVBpRDR1UGp0V3JWS20zZnZsMy85My8vcDNuejVxbDY5ZXA2NktHSDlPYWJiK3F1dSs1U3QyN2R0R2JOR25PWmt5ZFA2bzAzM3BDL3Y3OWVlT0VGU1ZLL2Z2MFVIeCt2YnQyNjZlV1hYOWJ6eno5ZnBLc0FBQUFBb0JoWnZRZDExYXBWUm5KeXNyRisvWHJqdDk5K3kvZTR3K0V3WW1OampZc1hMenBOZi8zMTE0MUZpeFlWT1AreVpjdU10OTkrMjNBNEhMZXMzVGVLSGxRQXhZRmZBZ0ZnYVZiOUphay95dUZ3eU0zdDlyc1VOYjhrQmFBNDNINWJSd0M0QTl5TzRSUUFpZ3RiU0FBQUFGZ0tBUlVBQUFDV1FrQUZBQUNBcFJCUUFRQUFZQ2tFVkFBQUFGZ0tBUlVBQUFDV1FrQUZBQUNBcFJCUUFRQUFZQ2tFVkFBQUFGZ0tBUlVBQUFDV1FrQUZBQUNBcFJCUUFRQUFZQ2tFVkFBQUFGZ0tBUlVBQUFDV1FrQUZBQUNBcFJCUUFRQUFZQ2tFVkFBQUFGaUtSMGszQUFDS3d0L2Z2NlNiQUFBb0p2U2dBckEwd3pEMmxIUWJrTThQSmQwQUFBQUEvRUYrZm42R241K2ZVZEx0QUlEYkFUMm9BQUFBc0JRQ0tnQUFBQ3lGZ0FvQUFBQkxJYUFDQUFEQVVnaW9BQUFBc0JRQ0tnQUFBQ3lGZ0FvQUFBQkxJYUFDQUFEQVVnaW9BQUFBc0JRQ0tnQUFBQ3lGZ0FvQUFBQkxJYUFDQUFEQVVnaW9BQUFBc0JRQ0tnQUFBQ3lGZ0FvQUFBQkxJYUFDQUFEQVVnaW9BQUFBc0JRQ0tnQUFBQ3lGZ0FvQUFBQkxJYUFDQUFEQVVnaW9BQUFBc0JRQ0tnQUFBQ3lGZ0FvQUFBQkxJYUFDQUFEQVVnaW9BQUFBc0JRQ0tnQUFBQ3lGZ0FvQUFBQkxJYUFDQUFEQVVnaW9BQUFBc0JRQ0tnQUFBQ3lGZ0FvQUFBQkxzWlYwQXlEOTdXOS82MlN6MlI0cjZYYWdXRDBrNmQ2U2JnU0tqODFtYXlCSmhtRjhVOUp0UWJHNklPbEFTVGNDeGNjd2pQMzc5dTFiV05MdHVOMFJVQzNBejg4dlM1SkhTYmNEQUFEOGNkOSsreTM1Nmc4aUZGbURoeVFaaGpHMHBCdUM0bUd6MmNJbHlUQ01kU1hkRmhTYmR2Ly9mMnJ1SW13Mld6dUpiYnNyeWQyMkEzY0VQejgvdzgvUHp5anBkcUQ0VUhQWFE4MWREelYzUGRUODV1RWtLUUFBQUZnS0FSVUFBQUNXUWtBRkFBQ0FwUkJRQVFBQVlDa0VWQUFBQUZnS0FSVUFBQUNXUWtBRkFBQ0FwUkJRQVFBQVlDa0VWQUFBQUZnS0FSVUFBQUNXUWtBRkFBQ0FwUkJRQVFBQVlDa0VWQUFBQUZnS0FSVUFBQUNXUWtBRkFBQ0FwUkJRQVFBQVlDa0VWQUFBQUZpS3JhUWI0SXJxMTYvL3RLVFd1ZmR0TnR0UVNUSU1JenpQYkRGNzkrNzl2TGpiaGx1RG1yc2VhdTU2cUxucm9lYTNqa2RKTjhCRjJYTS94SG5sblphZG5SMWN2RTNDTFViTlhRODFkejNVM1BWUTgxdUVRL3dsWU8vZXZWOFlobkh4S3JOY3R0dnRHNHF0UWJqbHFMbnJvZWF1aDVxN0htcCs2eEJRUzRaZDB2S3JQTDc1d0lFRG1jWFZHQlFMYXU1NnFMbnJvZWF1aDVyZklnVFVraE5SMkFPR1lhd3N6b2FnMkZCejEwUE5YUTgxZHozVS9CWWdvSmFRcEtTa25aSXVYem5kTUl5VWhJU0VOU1hRSk54aTFOejFVSFBYUTgxZER6Vy9OUWlvSmVUbm4zL09NQXhqMVpYVGJUYmIxdVBIajZlWFJKdHdhMUZ6MTBQTlhRODFkejNVL05ZZ29KWWd3ekR5WFhiQzRYQndLWW83R0RWM1BkVGM5VkJ6MTBQTmJ6NENhZ2s2ZCs3Y05ra3BlU2FsWldWbDhZRytnMUZ6MTBQTlhRODFkejNVL09Zam9KYWd1TGk0VkVsNXg2ZHNQM0RnUUhKSnRRZTNIalYzUGRUYzlWQnoxMFBOYno0Q2FnbHpPQng1eDYwd21Ob0ZVSFBYUTgxZER6VjNQZFQ4NWlLZ2xyQzB0TFF0a3RJTnc4ak15c3BhVWRMdHdhMUh6VjBQTlhjOTFOejFVUE9iaTRCYXdnNGZQcHhrR0Vha3pXYmJ0WC8vL29TU2JnOXVQV3J1ZXFpNTY2SG1yb2VhMzF3ZUpkMEFTSVpockpCMFQwbTNBOFdIbXJzZWF1NTZxTG5yb2VZM2o2MmtHL0JIK1BuNWJaRVVXTkx0d084TXc5aXpkKy9leDI3VjgxTno2Nkhtcm9lYXV4NXE3bnB1ZGMydjVYWS94TStIMldKc05sdWpXL3dTMU54aXFMbnJvZWF1aDVxN25tS28rVlhkRVlmNFkyTmpTN29Ka09UdjcxOXNyMFhOcllHYXV4NXE3bnFvdWVzcHpwb1g1bmJ2UVFVQUFNQWRob0FLQUFBQVN5R2dBZ0FBd0ZJSXFBQUFBTEFVQWlvQUFBQXNoWUFLQUFBQVN5R2dBZ0FBd0ZJSXFBQUFBTEFVQWlvQUFBQXNoWUFLQUFBQVN5R2dBZ0FBd0ZJSXFBQUFBTEFVQWlvQUFBQXNoWUFLQUFBQVN5R2dBZ0FBd0ZJSXFBQUFBTEFVQWlvQUFBQXNoWUFLQUFBQVN5R2dBZ0FBd0ZJSXFBQUFBTEFVQWlvQUFBQXNoWUFLQUFBQVN5R2dBZ0FBd0ZJSXFBQUFBTEFVQWlvQUFBQXNoWUFLQUFBQVN5R2dGa0Y2ZW5wSk53SEFiU0E1T2Jta213QUx5czdPdnVyamhtSG94eDkvTEtiVzRFWmxabWIrb2VVdlhicDBrMXJpR2dpb2tzNmVQYXZUcDA5TGtwbzJiU3BKT25yMHFDNWN1S0RVMUZROTlkUlRoWDR3ZCszYTlZZGUrOVNwVTRxTWpMenFQSmN1WGNyMyttZk9uTkhHalJ1dnV0eisvZnZ6VFR0OCtMRFMwdEt1djZHUUpFMmJOazFIang0dDByenA2ZWthTTJiTU5lYzdlUEJndnVmTXpzN1crdlhyYjZpTnVIRU9oME5UcGt4UlZsYVdPVzMvL3YyS2lvcTY1ckxaMmRrS0NncFNmSHo4TmVmZHUzZXZUcHc0a1MvUVRwa3k1WnJMSGpseVJNZU9IYnZtZkxpMkF3Y09GQmdhTWpNekZSQVFVT1RuK2M5Ly9pTzczYTd6NTgvcjFLbFQrUjd2MjdldmpodzVVdWp5V1ZsWjZ0R2poOU8wZmZ2MkZUanYzTGx6aTl3dVYrTndPSlNjbkt6VHAwL3J4eDkvMU83ZHV4VVpHYW12dnZyS2FiN1BQdnRNRnk5ZWRKcTJhZE1telo0OSs2clAzN2h4NDN3N0d3MGJObFJxYXFwT25qeDV6Zlk5Kyt5ejE1eUgrdjdPbzZRYllBVTdkKzVVZEhTMFB2NzRZMGs1ZTdPVEprM1NvRUdEWkxmYmRmLzk5OHZMeTZ2QVpVZVBIcTN0Mjdjck9EaFlEb2REYm03NU0zOWlZcUsyYnQxYTRQS2VucDZhT1hPbTZ0U3BvOXExYXhjNHorTEZpL1hiYjc4cE5EVFVuTFpyMXk2bHBLUmM5WDI5K3VxcjJyNTl1OU8walJzM3l0dmJXNis4OHNwVmwzVjFEUnMyVkxWcTFTUkpjWEZ4K3ZycnIvWExMNzlveVpJbDJyWnRtem5mZmZmZHA0OCsrcWpBNThqS3lsSlVWSlFtVHB4NDFkZWFPM2V1bWpScG9nY2ZmTkNjbHBHUm9YSGp4dW01NTU1em1uZno1czBLRHc5M21wYWFtcXJ5NWN0TGtrNmZQcTNxMWFzN3RSdEY5OTEzMzJuLy92M3k5UFEwcDkxOTk5MTY2NjIzOU13eno4akRJLzhtczMzNzlwSWt1OTJ1UzVjdTZlV1hYODQzejlxMWE1M3UvL2UvLzlWamp6Mm1JVU9HYU5teVplYjJaZE9tVFJvK2ZMZ2tLU1ltUmo0K1BxcFhyNTdUc3ZQbXpkTVRUenloQng1NDRJKzlXU2dxS2tyZmZmZWRQdjc0WS9YdDI5ZWNiaGlHMHRMUzFMVnJWM05hOCtiTm5lYkphOVNvVWRxMmJadFNVbEswYU5FaVZhaFFRWU1IRHpZZkR3Z0kwTnR2djYzNTgrZkxack5kczExMnUxMkxGeS9XMHFWTEZSb2FLaDhmSC9PeEs3ZEJVazdnY2pVSkNRa2FOR2lRMHRMU2xKYVdwcFNVRktXbnA4dlgxMWNWSzFiVVhYZmRwUW9WS3FoU3BVcXFYNysrdWR6eDQ4ZjE3My8vVzUwN2QzWjZ2b2NmZmxoVHBreFJvMGFONU8vdlgrUjJPQndPL2ZycnJ4bzJiSmptenAycnFsV3JGamlmM1c1WDZkS2xyL2w4OCtiTjB6Lys4UTlKVXFOR2pWU3JWaTJueDQ4ZlA2NDllL2FZOTR1Nkl6Vmx5aFExYWRLa1NQTmFCUUZWVW5Cd3NMWnQyNll6Wjg1SWtuNzg4VWM5OE1BRDh2ZjNWM2g0dVA3NjE3OFc2WGtXTEZoZ0JvVzhBZ01EemR2Ky92NjY2NjY3OHMxVDBKZmFwazJiNU9YbHBWZGVlVVVEQnc3VXBrMmI5T0dISDBxU0xseTRvTXFWSzJ2NTh1Vk95L3pqSC85UWh3NGRuS2I5ODUvLzFJa1RKL0k5ZDY0cnZ6d2grZnI2bXVzbHQzN1RwMC9YZ0FFRHpDK3BIMzc0NFEvM2Nqb2NEdTNkdTFkRGhnd3AwdnpObXpkWDgrYk4xYlJwVTNQbm8yblRwbVpiQXdJQ3pOdTVSd05RZEd2WHJ0Vnp6ejJuMXExYjUzc3M3ODVDMmJKbHRYTGxTa25TdVhQbkZCTVRVK2h6Tm03YzJPbStZUmphdlh1M2hnNGRxdWpvYUgzeXlTZXFWS21TSWlJaWxKU1VwTTZkTyt2TW1UTXFXN2FzWnMrZXJYWHIxcGs3SlhhN1habVptZnJ5eXkvMTNudnZGZnFhVis2WW9tQkRoZ3pSeXkrL3JHWExsbW5wMHFYbTlNek1URFZ1M05ocG1wUnpaRzNBZ0FFRlBsZHdjTERUL1hYcjFrbVNvcU9qMWFOSEQwVkVSR2pqeG8xRjZrWHo4UERRdSsrK3F4RWpSaWd5TWpKZm1ITEZRSHFsQ2hVcWFQejQ4U3BkdXJUS2xDbWpMVnUyYU5HaVJYcnJyYmZVc0dGRFNUbC9tM2E3M2V4c2tISTZmSHIyN0Nrdkx5ODk4OHd6a25MK3Jod09oN3k4dkRSeTVFaHozckZqeDhyTnpVMFhMbHd3ZDBUemNqZ2NrcVE2ZGVxb1Y2OWUyckJoZy9yMDZTTkorYllobVptWlNreE1WUFBteloxMmdDV3BTWk1tZXV1dHQvSTkvMTEzM2FVVksxWTRUY3R0YzY0L2VoVFh5Z2lva2pwMjdDaEpHalJva0ZKVFU4MFB5dTdkdTdWeDQwWjVlWG1wYmR1MlNrbEpVVlpXbG9ZT0hhckZpeGNyTVRGUktTa3BDZ3dNVlBueTVkVzNiMSs1dTd0ZjgvV2lvNlBsN3U2dWpJd005ZXJWU3hNblRuVHFQYnVTdTd1N3BrMmJKazlQVDdWcTFVckhqeDlYZUhpNFpzeVlvYzZkTzJ2WnNtVk9QYmU1Z1NxM2JWdTNidFdxVmF1VWxKU2szcjE3UzVKMjdOaWhxS2dvdmZQT096ZTgzbHpKcGsyYlpCaUdWcTVjcWJadDI2cGN1WEthUEhteVUwanc5L2RYMmJKbHpmdUdZVWh5RG9vT2gwUGUzdDZLam82V0pIMy8vZmRLU2tyU0N5KzhJQ2xuSXpacTFDaTFhTkhpdXRxWCt3V1drWkZoM2s1TlRiMkJkK3E2TGw2OHFQLzk3MzhhTm14WXZrQndOVmxaV1ZlZFArOXdBVW42OXR0dmxabVpLUThQRDRXRWhDZzdPMXYzM0hPUFhuamhCUVVHQm1yMjdOa2FNR0NBWG5ubEZkV3FWVXUxYXRWU3UzYnRKRWxqeG94UjllclZPUUp5azdpN3UydnExS25tMzIxdWoybnUzMjdlSHRTYU5XdHE4dVRKaW82T2x0MXVkK3BOOS9mM1YwUkVoSHg5ZmMxcGhtR1l2YVdsU3BWU1dGaVlhdFNvb1lrVEp4WjZSQzEzMjcxMTYxWXpwTHE3dTZ0Qmd3Ym1FYmFxVmFzNnRldjgrZk82Kys2N3RXVEprais4UG00M3RXdlgxaSsvL0tMSmt5ZnIzbnZ2MWVMRmk4ME9vTWpJU00yWU1VUDkrdlV6ditOUG56NnQyTmhZalJneFF2UG56OWZLbFN0VnZueDVoWVdGNmVEQmcvcnNzOC9rN3U2dTdPeHM4N3Y4MEtGRG1qQmhRb0U3RmxsWldYSjNkNWZOWmxPSERoMWt0OXZOeDY0Y0ZoUWFHcXJFeEVSSjB2dnZ2NTh2cE9ZRzRLeXNMTFZ2MzE2ZmZQS0pMbDI2NUZScnliWEdzUkpRSlVWRVJPakVpUk9hTkdtUzR1TGkxS3BWSzNYdjNsMnJWNjlXWW1LaU5tM2FwQ3BWcXVpVFR6NVJjbkt5Z29LQ0ZCUVVKQ2tuZkd6ZHVsWEJ3Y0dhTjIrZTJZUDZ6anZ2Nk0wMzM1U1VzeGQycFdlZWVVWjJ1MTFKU1VrRjdwR1hLbFhLYVd4cTNrTThlUTlISFQxNjFOeVk1c3JkK09XMlRaTGF0R21qVWFOR0tUMDlYU2twS2ZyZ2d3K3UyZ1BqNnBLU2t0UzJiVnVkUFh0V1ZhdFdWVVpHaHNhTUdXTUdtUExseTZ0NTgrYTY5OTU3blphTGlvb3lhNVdVbEtTbm5ucktxVGNyTGk1T1BYdjJOTzl2MnJSSmZmcjBNUVBINE1HRFZhbFNKZlB4OGVQSHEwT0hEbnIwMFVldjJ0N2N2ZXlBZ0FEek5qMm8xMmZCZ2dXU3BESmx5bWp2M3IwYU4yNWNvZk5PblRyVjNLbjA5UFRNMTh1UjE1VTlxRXVXTE5HRkN4Zk1IcGFvcUNoMTdkcFYyZG5aU2twS1VwY3VYWlNhbXFvNWMrWm96cHc1NW5QdjM3OWZjWEZ4NnRXcmw5TlJtVnpwNmVuS3lNalFpaFVycnJyRGl4eno1OC9YK3ZYclZicDBhWTBkTy9hcTlaYWtFeWRPeU9Gd3lHNjNxMXUzYnBvMmJacHExS2hoUHI1anh3NHp4T3pidDA5VHBrelJ4eDkvYkliV0JnMGFTTXJaeVJnMWFwUlRwMEp1ajIzdTlucjkrdlhhdVhPblFrTkRWYVpNR1hsNmVwcTl1VU9IRGpWNzFMT3pzOVdwVXllOTlOSkxOMmVsM0diZWZmZGRyVnExU3ZYcjExZDZlcnJHamgycnBLUWtYYmh3UVRWcTFOQy8vdlV2MWF4WjA1eC8yclJwNnQrL3YzNzY2U2R0M0xoUlBYcjBVR3hzcktLam8vWHBwNS9LM2QxZGlZbUpHang0c09iUG55OFBEdy85K2M5LzF0MTMzMjF1eHdNQ0FzendhaGlHc3JPem5RNnpSMGRIT3gzS3o4ckswZ2NmZktCang0NXB3WUlGbWpWcmxsNSsrV1ZObUREQkhJNGwvWDRrczNIanh2cjN2Lzh0YjI5dlNkYyt3ZTVPNXZJQk5UTXpVeDkvL0xIMjdkdW4wTkJROWVqUlE3VnIxOWFBQVFOVXIxNDlOV2pRUUVlUEhsV1ZLbFYwOU9qUklvL2hpSTZPTmdOcVdGaFl2c2RYclZxbGpoMDdhdFdxVmFwVnE1Wk9uanpwdExITE85K01HVE9Vbkp5czJOaFlTVG5qRVBNT29HL2J0cTE1Mjh2THkrbVEvY0tGQzUzdWQrdld6Ync5Yk5nd1NkS25uMzVhNE5BRVYvYkJCeC9vOGNjZlYrdldyWjEyRk9yV3JhdFpzMmJwNE1HRFR1dnlScVNtcGlvcUtzcmMyWkdrWDM3NXhTbGNORzdjV0lNSEQxYnYzcjMxMGtzdjZmdnZ2OWVJRVNPVWtwS2kxcTFicTNMbHluK29EY2h4NHNRSi9mZS8velh2MTY5ZnY4aERYNjZuQi9YQWdRTktTRWhRNWNxVkZSVVZaUjZ1VzdwMHFYNzU1UmNOR3paTUF3Y08xTk5QUCszMEhLbXBxUm8vZnJ6bXpKbWp5cFVyTy9YQVpXVmxhZm55NWZyODg4L1ZzMmRQeHFZV1VaY3VYZFN1WFR1MWI5OWVkZXJVeVhjNHZ6QmVYbDVxMzc2OTNuampEUzFldk5nY1B6eHYzankxYU5GQ3g0OGYxNUFoUTlTeFkwZjUrdnBxeVpJbG1qOS92cEtUa3hVVEV5T0h3NkdYWG5wSi8vem5QOVdvVWFNQ1g2TkZpeGI2NnF1djFMdDNiL053Zm14c3JEWnMyS0NZbUJpOThzb3JzdGxzZXZycHB4VWNIS3hXclZyZG5KVnltMm5Sb29VYU5XcWtDaFVxS0RzN1d5dFdyTkRaczJmMXhodHZ5TmZYVnhjdVhEQURxc1BoMEk4Ly9xaWpSNC9xMUtsVG1qdDNyaTVmdnF4eDQ4WnAwcVJKcWwyN3RnekRVUGdxQUFvQUFCTXdTVVJCVk9uU3BWV3BVaVV0V2JMRURQNzkrdlV6ZHpSMjdkcGxCdFFqUjQ2b2E5ZXVXcmx5WmI3T0NydmRyczJiTit0Zi8vcVhmSDE5NWVYbHBjMmJOK3ZWVjE5VlpHU2tldmZ1cmViTm02dERodzVPMjN6RE1EUm16QmlGaFlWZDh4Qi9ZZU5QMDlMU0NoenYrdnp6eit1Tk45NjQzdFZjWWx3K29IcDZldXJoaHgvV29FR0RGQjRlcnJmZWVrdk5talZUZ3dZTjVPdnJxK1hMbDJ2bnpwMXEyTENodnZubUczUGd1OTF1MTA4Ly9hU01qQXoxN05sVDhmSHhldW1sbDh4RE9rbEpTVTVqVnNhTkcyY08xTGJaYkpvNmRhcmF0R2xqRG9CKy92bm50V2ZQbm54REJEcDI3S2lPSFRzNkRkck9lK0tMdjcrL0lpTWpuWlk3ZCs2Y0RoNDhxUFQwZEczZHV0VWM0N1o5KzNiOTczLy91MlpQQWFUbHk1ZnI4Y2NmTis4ZlBIaFFTNWN1MWU3ZHUvWDY2NityVXFWS0dqZHVuS3BXcmFxZVBYc1cyS04xTFN0V3JGRDE2dFcxZS9kdWhZU0U2TlNwVTdMWmJLcFdyWnA1ZUw1Rml4WjY2S0dIRkJJU29rdVhMbW53NE1HS2lvcFMwNlpOelVOSVRaczJOVDlyNmVucDVtME84UmZkaGcwYjlPcXJyNXBIRlc1VkQrcUJBd2YwajMvOFF4TW1USENhSnpvNldwTW1UWktIaDRmbXo1K3YrZlBuUzhvWmEraHdPRFIrL0hnZFAzNjh3QjJTRGgwNnFGMjdkbHF5WkVtUlRzSkFEaDhmSDZjalUxTE91aXhvbUpiZGJsZEVSSVI1djN2Mzd0cTllN2NPSFRwa25xTlF0bXhaVFp3NFVUdDM3bFMzYnQzVXIxOC9TVG1kQXQyNmRUTS9CMjV1Ym5yenpUY1ZFaEtpNmRPbjYrR0hIODczZXFWS2xkTEVpUk4xNE1BQjgxRHdBdzg4b0Q1OStpZ21Ka2JoNGVIeThmRlJiR3lzRmkxYXBPN2R1OStjbFhLYnFWKy92czZkTzZkRml4WnAzNzU5NnRhdG0xcTFhaVUzTnpmOS9QUFBldU9OTjlTalJ3OTE2TkJCYm01dTJyaHhvNVl2WDY0elo4Nm9YcjE2R2p0MnJIeDlmVFYrL0hoejJNM2x5NWYxcHovOVNRc1dMRkM3ZHUxVXZueDVQZkhFRSthVmZ2STZkT2lRM04zZHRXZlBIcWZ2KzJQSGpxbC8vLzY2OTk1N3pSM09sSlFVaFlXRjZja25uMVRidG0zMStPT1A2N1BQUGxQLy92MzEyR09QcVVxVkt2cmhoeC9rY0RqVW8wY1A5ZTNiVjJYS2xNbTM4NXM3clUyYk51YjQwOVRVVktmUGNtNHVLRisrZktGaDlYYmc4Z0hWWnJOcDFxeFptamx6cGs2ZVBLbVltQmpObWpWTFVrN1BZck5temRTMWExZlZxRkZEMWFwVlUvWHExV1czMnhVY0hLdzZkZXJJdzhOREV5ZE9WUC8rL2JWNjlXcHo0eFlZR0ppdkJ5WXRMVTF1Ym01eWMzTlRaR1NreXBZdDYzU1NUZDQ5bzFHalJxbDU4K2JYL1g0dVhMaWdMbDI2Nk85Ly83dTh2THowdDcvOXpkeFFuajkvWHQ3ZTN2a0c4K2ZkOENKSDdxV0NMbHk0b0U2ZE9xbGx5NWFxWHIyNlZxOWViZTVKUjBSRWFPWEtsZVpBZWNtNU56dDM2RVhlOEdvWWhqbDJyVXlaTWhvMWFwVEN3c0owK1BCaGJkdTJMVi9QbVNUVnFsVkxpeFl0VWxKU1VvRnRmZUdGRjh3aEFubFBrcnJXSlZQd3UrN2R1NnRjdVhKbVFMM2VIdFNDVHFESSszaXVkdTNhbVlmdWNtM2F0RW16WnMyU3A2ZW5PVFpaK24xTTJvb1ZLM1QzM1hmTDA5TlREb2REelpvMWMxbytPVGxaaXhjdjF1TEZpODFwNjlldlY3bHk1WXJVZnZ6dTExOS9MZkRLRjFlZTFXMnoyZlRSUngvcHQ5OStNM3VraGcwYnBuNzkrcWxEaHc3bU5yY3dqenp5aUVhTkdxWHZ2dnV1d0lBcTVleHNlbnQ3S3prNVdXWExsbFhGaWhWVnNXSkZkZWpRUVYyN2RsV3BVcVZVcWxRcERSdzQ4QWJmN2UxdjVNaVIyckpsaTN4OGZQVFh2LzVWcTFldjFwSWxTNVNhbW1vT2VaazZkYXBPbno2dHdZTUhhL2Z1M1ZxMmJKbEdqaHlwOWV2WGErVElrZkx4OGRIZi8vNTM3ZDY5VzI1dWJtcllzS0dXTDErdS9mdjNtMzlEVzdkdUxmQVNjUC83My8vVXZYdDNiZG15eFdrYjhNQUREMmp1M0xtcVdMR2llY0p0alJvMVZMZHVYZlB2djBLRkNnb0tDaktIZkkwYU5Vb2pSb3hRejU0OTVlL3ZyNVVyVnlvbUpzYmNzUWtJQ0NqMGhLaVFrSkFDZTlMUG5UdW5uajE3YXViTW1iZmxzQitYRDZoU3p0aXpidDI2S1NJaVFqVnIxdFRCZ3djVkdocXFjdVhLeWMzTlRRRUJBWHJ2dmZjMGJkbzBTVGxuV09hZW9kbTBhVlBkZDk5OXlzek1sTHU3dTdtM2szczJyaVJWcjE1ZDA2Wk5VMkppb2ptQU8vZHdmUzUvZjMvejVLbXJLZWpzNHJ5aHFHclZxdHF5Wll2YzNOelV0R2xURFJreVJFT0dETkc3Nzc2ckNoVXFxSC8vL3BLazRjT0g2Nm1ubmxLYk5tMXVaSlc1ak1xVks1dG5hd2NFQkdqTm1qVk9qeWNsSlRsdE5DSWpJL09OUWMxN09EYnZHTlJPblRxWi8zLzAwVWM2ZVBDZzVzMmJWMkE3eXBVclYyamdLT3lFR1U2a0ticUMxbTJMRmkwSzdIbElTMHN6aHdORVJFUm95WklsMnJoeG8wSkNRclJ1M1RyOThNTVBHajU4dUxranNubnpacTFidDY3QWNDcEpUejMxbE9yV3JWdG8wR2pSb29YS2xDbWpWYXRXeWMzTkxkOForZzBiTnVTcy9adkU0WERrT3ltbHNQbVdMMSt1T1hQbW1CMEx0V3JWMHZEaHcvWGhoeC9xMldlZjFWLys4cGVyUGtlelpzMlVucDR1aDhPaHMyZlA1cnRFNGRkZmY2MmxTNWZxdGRkZVUrWEtsZlhOTjkrb2RPblMyck5uajVvMGFhS0dEUnNxSUNEQVBHdTlvRXVnM2VuYXRHbWp3TUJBYy90WXBrd1pkZXpZVWR1M2I1ZVhsNWM4UER4MC92eDVEUjgrWEFrSkNkcXhZNGRxMUtpaEhUdDI2TjU3NzVXWGw1Zmk0K05Wdm56NWZPdS9idDI2a3FTUFB2cEkvL25QZnpSanhnenpaRllwWnpqV29VT0hOSG55WkwzMDBrdjVodW1scGFXcFM1Y3UyckJoZ3laT25LaVltQmd0V0xCQUZ5OWUxR3V2dmFaang0NXA3ZHExT25Ma2lLWlBuNjZaTTJjNnZYNWlZcUltVEpod3pldWQ1MzRudFd6Wk10OWpkOTk5dDE1NzdUVzkrdXFybWo5L3Z1NjU1NTdyVzhFbHpQVSswUVZJVGs3V280OCtxdERRVUQzLy9QTmF1SENoUWtORDVlYm1abDc0VnlyOFZ5VGk0K05WcFVvVlNUazlibmtEU1dKaW9ublppVjkrK1VVMWF0UlFwMDZkekxQNThycHk3eWR2YjBxdUs4OE1MT2dRLzVWeVQvUUtEZzVXUWtLQ2Z2NzVaeDA1Y2tSdnYvMTJvY3VnWUZldS8rdTVtSGRoMnJkdnJ6bHo1cWhldlhxNi8vNzdpN3hjN2hkYjd1ZEx5dWwxeWJzVE0zRGd3SHpYVWtYUkpDUWtPSTFMelpYYm81R1NrcUxaczJkcnpabzFXcjU4dVVKQ1F0U3VYVHNkT0hCQW4zLyt1YnAwNmFJQkF3Wm95SkFoR2pac21DcFZxdVEwYkNTdjNLRkJlUS9Wbmp0M1RwSlVzV0xGbS8zV2NJVWpSNDdrdTNCN1liNysrbXU5Ly83N01neEQwNmRQVjcxNjliUjY5V3BKT1plYU9uMzZ0RjUrK1dXTkd6Zk9QQ0p5OHVSSk9Sd09aV1ptT2wxVE8vZkVTeW4vOW4vUG5qMXExS2lSWW1KaVZLOWVQUzFkdWxSdDI3YlZzV1BITkhQbVRLV21wbXJObWpVNmMrYU0xcTFibCsvSW1DdDQ4c2tudFgzN2RzMlpNMGVmZnZxcEdUSjlmSHcwYTlZc25UMTdWcU5IanphSHpMejU1cHRLVFUzVlR6LzlwTU9IRCt2OCtmT0tqbzR1OEZLU08zYnMwT1hMbDlXOGVYUDE2TkhEYVNjMkt5dExZV0ZoZXUyMTExU3FWQ2wxN2RwVkgzendnZE0xcXRldlg2OVdyVnFaZjlzZUhoNmFQSG15enA4L3I5VFVWSFhwMGtXN2R1M1MwS0ZETlhIaXhIeERpZzRjT09CMHdtemVLN1JJMG93Wk0yUzMyL1hKSjUvb2swOCtLZlQ2dXExYXRkTGh3NGNWRWhLaVR6LzlOTit3Rmlzam9FcXFWcTJhd3NMQzlPR0hIeW84UEZ6ZTN0NDZmUGl3SG4zMFVVMllNRUdKaVlrS0R3L1htREZqZFBueTVYd2JndSsrKzY1STNlYzdkdXhRM2JwMTlmcnJyK2Q3ek4vZlg1czJiY29YTkJNU0VqUisvSGlWSzFkT3MyYk5VcWRPbmN3d1hGVGx5NWRYWkdTa2xpNWRxdURnWU5udGRvMGVQZG9sOTdpTDR1TEZpMHBQVDlkLy92TWZKU2NuS3l3c3pEd0Q5MmJMeXNwU2VIaTRmSDE5ZGVqUUlRMGRPbFN0VzdjMnorN00zU25LL1hJN2RlcVUxcTVkcTh6TVRQWHAwMGUxYTlkMkNzMEJBUUZGK3RVai9IRXJWNjVVczJiTnpMT3NMMSsrckhMbHltbmt5Skd5Mld3NmNlS0VEaHc0b0FjZmZGRHZ2UE9PTm16WTRCUlFVMUpTbEp5Y3JKNDllNW9uTE9hOXZ1WFZoZzNnNXNqS3lqTFBJeGczYnB6YzNOd0tQRmtxOXhEL29VT0hOSGp3WVBYdDIxZTllL2N1Y0JzNmVQQmcrZnI2YXVUSWtXclJvb1g2OWV1blFZTUc2WWtubnRCcnI3Mm1vVU9INms5LytwTWthZkxreWNyS3lwS0hoMGUreXc1dDM3NWRvYUdoR2oxNnRONTY2eTJOSFR0V0V5Wk1NQzlmOWR0dnZ5a2lJa0l0VzdiVW1qVnJYREtnN3RpeFErUEdqZE83Nzc2YnJ3ZTBSNDhlZXVPTk56Umd3QUJOblRwVjVjcVYwNHN2dmlnUER3ODk4c2dqZXVTUlI3UnYzejdOblR2WGFUaVV6V1pUZG5hMmpoOC9MZzhQRDlXcFU4ZnBlZTEydTBKRFExV3ZYajF6cCtLNTU1N1RxbFdydEhEaFF2WHMyVk9YTGwxU1pHU2tsaTFiSmlrbm5LYWxwY25IeDBjMWE5YlVWMTk5cFpvMWE4ckx5MHVUSmszU3dvVUw4MTI2TExmamFkU29VZXJWcTVkS2xTcVZiNng3U0VpSVJvd1lZWjYzNE8zdHJiTm56MHFTMC9vWVBIaXdUcDA2cFgzNzl0MVdGK3QzK1lTU25KeXM5OTU3VDdHeHNlWUZ6eE1TRXZURkYxOW80TUNCS2wyNnRHYk1tQ0VmSHgrOS8vNzdHakZpaEhuWVB5c3JTMTVlWHRxMGFaTjVTWis4aC9hbDN5OFJjZTdjT1czY3VORWMzMXBVWDMzMWxlNjY2eTV0M0xoUmMrZk9WZCsrZlpXVWxDUjNkM2Q1ZW5ycW5udnVVZXZXclpXVmxhWHM3R3pWcVZOSDA2ZFBWM0p5c3JuQnUzejVzbmJ2M3EydnYvNWF2cjYrQ2d3TTFQdnZ2Njl2dnZsRy9mcjFLL1NYTDF6VmloVXJWS3RXTFIwOGVGRERoZzNUZ3c4K3FBY2ZmRkJ2di8xMmdVTXM4cnJ5OGJKbHl4WjRIVlFwNTh0dTdOaXhxbEtsaWhZdFdpUlBUMDl0MkxCQmtaR1JPbmJzbUh4OGZOU2tTUlB6QzZsUm8wWWFPM2FzV3JSb29aQ1FFSlV1WFZwaFlXRk9RenpTMDlPZDdrdTY1ay9wb21BT2g2UEFrSmc3cHJSNTgrWm1iMWluVHAzMC9QUFBPKzFnR29haFFZTUdPWDBoNW1XMzI5V2lSUXU5K3VxcjVrNW5RVDJvQmNuTXpGUkdSb2F5czdQekJSc1UzYmZmZml0SkdqRmloRnEyYk9uMDA4U1ptWmx5YzNOVGZIeTh1WTcvL09jL2E4V0tGYnIvL3Z1Vm5wNnV6TXhNeGNYRnlXYXpxVlNwVXVheXZYcjEwdC8rOWpkOThjVVhPbkxraURwMTZxUmV2WHBwN2RxMUdqdDJyTTZjT1NNM056ZTV1N3ZMdzhORE5wdE5tWm1aU2s5UGw2ZW5wejc2NkNPbHBxWnEvLzc5ZXV5eHgxUzNibDJOSHo5ZVBqNCtldUtKSjlTcVZTc1pocUZldlhycGhSZGVjTHAwbmF0WXMyYU5aczZjcVduVHB1bmhoeDlXYW1xcVVsTlR6VnI1K3ZycW80OCswdGl4WTlXN2QyL05uajFiaXhjdk5rTmdhR2lvOXV6Wm8vZmVlOC9wYjdOSmt5WnEyYktsYkRhYitldVNlWVdFaE9ndmYvbUwweStGdWJ1NzY1MTMzdEdnUVlQTXE2dDgrdW1uNXBuOWJkdTJWWnMyYmN6WHR0dnRHanAwcUtTYzRVVURCZ3pRenovL3JHclZxc25EdzBNeE1USDY2cXV2RkJVVnBWMjdkbW5hdEdueTl2WldVRkNRZWFtek5tM2FhUExreWViM3ladHZ2bWtPTjN2c3NjZWNlbnpkM055NHJHUng4L1B6TS96OC9Jdy9hdnYyN1VaYVdscSs2Ykd4c1liRDRYQ2FGaDhmYjJSa1pCaGR1M1kxbWpadGFzeWFOY3VZUG4yNmtaaVlhQmlHWVRScjFzeHAvb1NFQkNNb0tNaUlqNDgzaGc4ZlhtZ2IvUHo4REx2ZG5tOTZkbmEya1oyZFhlRDBqSXdNSXpVMTFjakl5SEJhOXVtbm56YisvdmUvRzFPblRqV2lvcUtNaGcwYkdyMTY5VEkrLy94ekl5TWp3ekFNdzdoOCtiSXhhOVlzbzBlUEhsZFpNOWNudHg2M1E4MXZSS3RXcmE0NnJWV3JWZ1YranZLS2o0ODN1bmJ0YWhpR1lTUW5KeHViTjIrKzV1dGUrUm0wa2p1dDVxKy8vcnA1ZStEQWdRWE9NM2p3NEQvOE9xdFhyODQzTFNvcXl1bCtkSFMwMC8wbm4zelN2QjBYRjJjRUJnWWF6Wm8xTThMRHcvOXdlNjdIblZUenRMUTBJeVlteHJ6Zm9FRUQ4L2FXTFZ1TTFxMWJHODg5OTV3eGZmcjBmTXQrODgwM2hwK2ZuOUd3WVVOajRzU0poYjdHMWY1K3M3S3lqTFMwTkNNdExjM2NqdWZPZituU0pTTWpJOFBjWnBja0s5Wjg1c3laeHRHalJ3M0RNSXdmZnZqQkNBZ0lNSjU2Nmluamd3OCtjSm92T3p2YldMUm9rWkdTa3VJMC9lVEprOWU5YmhjdFdtUWNQMzY4ME1kdnRGWU9oOE1JQ0Fnd25uamlDV1BLbENuR21qVnJqRldyVmhVNGIxWldscEdSa1pFdkY2U2xwUm1KaVlsR2NuTHlEYlhoU3NWUjgydTU5bzhDVzFqdXlydnloS1BpWnVUNXhaQ2JNZC9ObHBLU29qSmx5aFQ0bU1QaHlIZG81RWJsSGdiNzl0dHZiOW1idEVyTmtZT2F1eDVxL2p1SHd5R2J6VllpMi9YaVJNMkwxODM4WHI1UnhWSHphM0g1US93M1ExRTNUaVcxRVNzc25Fb3E4VDhDQUxoZHNmM0VyY0RuS2dkckFRQUFBSlpDUUFVQUFJQ2xFRkFCQUFCZ0tRUlVBQUFBV0FvQkZRQUFBSlpDUUFVQUFJQ2xFRkFCQUFCZ0tRUlVBQUFBV0FvQkZRQUFBSlpDUUFVQUFJQ2xFRkFCQUFCZ0tRUlVBQUFBV0FvQkZRQUFBSlpDUUFVQUFJQ2xFRkFCQUFCZ0tRUlVBQUFBV0FvQkZRQUFBSlpDUUFVQUFJQ2xFRkFCQUFCZ0tRUlVBQUFBV0FvQkZRQUFBSlpDUUFVQUFJQ2xFRkFCQUFCZ0tRUlVBQUFBV0FvQkZRQUFBSmJpVWRJTnVCbjgvZjFMdWdrb1p0VGM5VkJ6MTBQTlhRODFSNjdidWdmVk1JdzlKZDBHNVBQRHJYeHlhbTVKMU56MVVIUFhRODFkenkydE9RQUFBQUFBQUFBQUFBQUFBQUFBQUFBQUFBQUFBQUFBQUFBQUFBQUFBQUFBQUFBQUFBQUFBQUFBQUFBQUFBQUFBQUFBQUFBQUFBQUFBQUFBQUFBQUFBQUFBQUFBQUFBQUFBQUFBQUFBQUFBQUFBQUFBQUFBQUFBQUFBQUFBQUFBQUFBQUFBQUFBQUFBQUFBQUFBQUFBQUFBQUFBQUFBQUFBQUFBeU9mL0FhMFBaeWFpMXVDYUFBQUFBRWxGVGtTdVFtQ0MiLAoJIlRoZW1lIiA6ICIiLAoJIlR5cGUiIDogImZsb3ciLAoJIlZlcnNpb24iIDogIjkiCn0K"/>
    </extobj>
  </extobjs>
</s:customData>
</file>

<file path=customXml/itemProps2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1732</Words>
  <Application>WPS 演示</Application>
  <PresentationFormat>宽屏</PresentationFormat>
  <Paragraphs>397</Paragraphs>
  <Slides>23</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宋体</vt:lpstr>
      <vt:lpstr>Wingdings</vt:lpstr>
      <vt:lpstr>Sitka Text</vt:lpstr>
      <vt:lpstr>微软雅黑 Light</vt:lpstr>
      <vt:lpstr>Novecento wide Bold</vt:lpstr>
      <vt:lpstr>Segoe Print</vt:lpstr>
      <vt:lpstr>思源黑体 Medium</vt:lpstr>
      <vt:lpstr>微软雅黑</vt:lpstr>
      <vt:lpstr>Montserrat Light</vt:lpstr>
      <vt:lpstr>Wingdings</vt:lpstr>
      <vt:lpstr>Bahnschrift SemiBold Condensed</vt:lpstr>
      <vt:lpstr>等线</vt:lpstr>
      <vt:lpstr>Arial Unicode MS</vt:lpstr>
      <vt:lpstr>等线 Light</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邓 志聪</dc:creator>
  <cp:lastModifiedBy>蒋卓然</cp:lastModifiedBy>
  <cp:revision>20</cp:revision>
  <dcterms:created xsi:type="dcterms:W3CDTF">2022-04-30T16:30:00Z</dcterms:created>
  <dcterms:modified xsi:type="dcterms:W3CDTF">2023-05-13T08:05:07Z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F579D6ACA09D4DD2933D08E178D7DEDF_12</vt:lpwstr>
  </property>
  <property fmtid="{D5CDD505-2E9C-101B-9397-08002B2CF9AE}" pid="3" name="KSOProductBuildVer">
    <vt:lpwstr>2052-11.1.0.14309</vt:lpwstr>
  </property>
</Properties>
</file>